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6" r:id="rId3"/>
    <p:sldId id="257" r:id="rId4"/>
    <p:sldId id="258" r:id="rId5"/>
    <p:sldId id="259" r:id="rId6"/>
    <p:sldId id="260" r:id="rId7"/>
    <p:sldId id="262" r:id="rId8"/>
    <p:sldId id="263" r:id="rId9"/>
    <p:sldId id="264" r:id="rId10"/>
    <p:sldId id="267" r:id="rId11"/>
    <p:sldId id="265" r:id="rId12"/>
    <p:sldId id="268" r:id="rId13"/>
    <p:sldId id="273" r:id="rId14"/>
    <p:sldId id="270" r:id="rId15"/>
    <p:sldId id="271" r:id="rId16"/>
    <p:sldId id="274" r:id="rId17"/>
    <p:sldId id="275" r:id="rId18"/>
    <p:sldId id="276" r:id="rId19"/>
    <p:sldId id="277" r:id="rId20"/>
    <p:sldId id="278" r:id="rId21"/>
    <p:sldId id="279" r:id="rId22"/>
    <p:sldId id="280" r:id="rId23"/>
    <p:sldId id="272" r:id="rId24"/>
    <p:sldId id="281" r:id="rId25"/>
    <p:sldId id="282" r:id="rId26"/>
    <p:sldId id="283" r:id="rId27"/>
    <p:sldId id="284" r:id="rId28"/>
    <p:sldId id="285" r:id="rId29"/>
    <p:sldId id="286" r:id="rId30"/>
    <p:sldId id="287"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
    <a:wholeTbl>
      <a:tcTxStyle>
        <a:font>
          <a:latin typeface="+mn-lt"/>
          <a:ea typeface="+mn-ea"/>
          <a:cs typeface="+mn-cs"/>
        </a:font>
        <a:srgbClr val="000000"/>
      </a:tcTxStyle>
      <a:tcStyle>
        <a:tcBdr>
          <a:left>
            <a:ln w="12701" cap="flat" cmpd="sng" algn="ctr">
              <a:solidFill>
                <a:srgbClr val="FFFFFF"/>
              </a:solidFill>
              <a:prstDash val="solid"/>
              <a:round/>
              <a:headEnd type="none" w="med" len="med"/>
              <a:tailEnd type="none" w="med" len="med"/>
            </a:ln>
          </a:left>
          <a:right>
            <a:ln w="12701" cap="flat" cmpd="sng" algn="ctr">
              <a:solidFill>
                <a:srgbClr val="FFFFFF"/>
              </a:solidFill>
              <a:prstDash val="solid"/>
              <a:round/>
              <a:headEnd type="none" w="med" len="med"/>
              <a:tailEnd type="none" w="med" len="med"/>
            </a:ln>
          </a:right>
          <a:top>
            <a:ln w="12701" cap="flat" cmpd="sng" algn="ctr">
              <a:solidFill>
                <a:srgbClr val="FFFFFF"/>
              </a:solidFill>
              <a:prstDash val="solid"/>
              <a:round/>
              <a:headEnd type="none" w="med" len="med"/>
              <a:tailEnd type="none" w="med" len="med"/>
            </a:ln>
          </a:top>
          <a:bottom>
            <a:ln w="12701" cap="flat" cmpd="sng" algn="ctr">
              <a:solidFill>
                <a:srgbClr val="FFFFFF"/>
              </a:solidFill>
              <a:prstDash val="solid"/>
              <a:round/>
              <a:headEnd type="none" w="med" len="med"/>
              <a:tailEnd type="none" w="med" len="med"/>
            </a:ln>
          </a:bottom>
        </a:tcBdr>
        <a:fill>
          <a:solidFill>
            <a:srgbClr val="F2E7EA"/>
          </a:solidFill>
        </a:fill>
      </a:tcStyle>
    </a:wholeTbl>
    <a:band1H>
      <a:tcStyle>
        <a:tcBdr/>
        <a:fill>
          <a:solidFill>
            <a:srgbClr val="E5CCD3"/>
          </a:solidFill>
        </a:fill>
      </a:tcStyle>
    </a:band1H>
    <a:band2H>
      <a:tcStyle>
        <a:tcBdr/>
      </a:tcStyle>
    </a:band2H>
    <a:band1V>
      <a:tcStyle>
        <a:tcBdr/>
        <a:fill>
          <a:solidFill>
            <a:srgbClr val="E5CCD3"/>
          </a:solidFill>
        </a:fill>
      </a:tcStyle>
    </a:band1V>
    <a:band2V>
      <a:tcStyle>
        <a:tcBdr/>
      </a:tcStyle>
    </a:band2V>
    <a:lastCol>
      <a:tcTxStyle b="on">
        <a:font>
          <a:latin typeface="+mn-lt"/>
          <a:ea typeface="+mn-ea"/>
          <a:cs typeface="+mn-cs"/>
        </a:font>
        <a:srgbClr val="FFFFFF"/>
      </a:tcTxStyle>
      <a:tcStyle>
        <a:tcBdr/>
        <a:fill>
          <a:solidFill>
            <a:srgbClr val="B31166"/>
          </a:solidFill>
        </a:fill>
      </a:tcStyle>
    </a:lastCol>
    <a:firstCol>
      <a:tcTxStyle b="on">
        <a:font>
          <a:latin typeface="+mn-lt"/>
          <a:ea typeface="+mn-ea"/>
          <a:cs typeface="+mn-cs"/>
        </a:font>
        <a:srgbClr val="FFFFFF"/>
      </a:tcTxStyle>
      <a:tcStyle>
        <a:tcBdr/>
        <a:fill>
          <a:solidFill>
            <a:srgbClr val="B31166"/>
          </a:solidFill>
        </a:fill>
      </a:tcStyle>
    </a:firstCol>
    <a:lastRow>
      <a:tcTxStyle b="on">
        <a:font>
          <a:latin typeface="+mn-lt"/>
          <a:ea typeface="+mn-ea"/>
          <a:cs typeface="+mn-cs"/>
        </a:font>
        <a:srgbClr val="FFFFFF"/>
      </a:tcTxStyle>
      <a:tcStyle>
        <a:tcBdr>
          <a:top>
            <a:ln w="38103" cap="flat" cmpd="sng" algn="ctr">
              <a:solidFill>
                <a:srgbClr val="FFFFFF"/>
              </a:solidFill>
              <a:prstDash val="solid"/>
              <a:round/>
              <a:headEnd type="none" w="med" len="med"/>
              <a:tailEnd type="none" w="med" len="med"/>
            </a:ln>
          </a:top>
        </a:tcBdr>
        <a:fill>
          <a:solidFill>
            <a:srgbClr val="B31166"/>
          </a:solidFill>
        </a:fill>
      </a:tcStyle>
    </a:lastRow>
    <a:firstRow>
      <a:tcTxStyle b="on">
        <a:font>
          <a:latin typeface="+mn-lt"/>
          <a:ea typeface="+mn-ea"/>
          <a:cs typeface="+mn-cs"/>
        </a:font>
        <a:srgbClr val="FFFFFF"/>
      </a:tcTxStyle>
      <a:tcStyle>
        <a:tcBdr>
          <a:bottom>
            <a:ln w="38103" cap="flat" cmpd="sng" algn="ctr">
              <a:solidFill>
                <a:srgbClr val="FFFFFF"/>
              </a:solidFill>
              <a:prstDash val="solid"/>
              <a:round/>
              <a:headEnd type="none" w="med" len="med"/>
              <a:tailEnd type="none" w="med" len="med"/>
            </a:ln>
          </a:bottom>
        </a:tcBdr>
        <a:fill>
          <a:solidFill>
            <a:srgbClr val="B3116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slide" Target="slides/slide17.xml" /><Relationship Id="rId26" Type="http://schemas.openxmlformats.org/officeDocument/2006/relationships/slide" Target="slides/slide25.xml" /><Relationship Id="rId3" Type="http://schemas.openxmlformats.org/officeDocument/2006/relationships/slide" Target="slides/slide2.xml" /><Relationship Id="rId21" Type="http://schemas.openxmlformats.org/officeDocument/2006/relationships/slide" Target="slides/slide20.xml" /><Relationship Id="rId34" Type="http://schemas.openxmlformats.org/officeDocument/2006/relationships/theme" Target="theme/theme1.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slide" Target="slides/slide16.xml" /><Relationship Id="rId25" Type="http://schemas.openxmlformats.org/officeDocument/2006/relationships/slide" Target="slides/slide24.xml" /><Relationship Id="rId33" Type="http://schemas.openxmlformats.org/officeDocument/2006/relationships/viewProps" Target="viewProps.xml" /><Relationship Id="rId2" Type="http://schemas.openxmlformats.org/officeDocument/2006/relationships/slide" Target="slides/slide1.xml" /><Relationship Id="rId16" Type="http://schemas.openxmlformats.org/officeDocument/2006/relationships/slide" Target="slides/slide15.xml" /><Relationship Id="rId20" Type="http://schemas.openxmlformats.org/officeDocument/2006/relationships/slide" Target="slides/slide19.xml" /><Relationship Id="rId29" Type="http://schemas.openxmlformats.org/officeDocument/2006/relationships/slide" Target="slides/slide28.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24" Type="http://schemas.openxmlformats.org/officeDocument/2006/relationships/slide" Target="slides/slide23.xml" /><Relationship Id="rId32" Type="http://schemas.openxmlformats.org/officeDocument/2006/relationships/presProps" Target="presProps.xml" /><Relationship Id="rId5" Type="http://schemas.openxmlformats.org/officeDocument/2006/relationships/slide" Target="slides/slide4.xml" /><Relationship Id="rId15" Type="http://schemas.openxmlformats.org/officeDocument/2006/relationships/slide" Target="slides/slide14.xml" /><Relationship Id="rId23" Type="http://schemas.openxmlformats.org/officeDocument/2006/relationships/slide" Target="slides/slide22.xml" /><Relationship Id="rId28" Type="http://schemas.openxmlformats.org/officeDocument/2006/relationships/slide" Target="slides/slide27.xml" /><Relationship Id="rId10" Type="http://schemas.openxmlformats.org/officeDocument/2006/relationships/slide" Target="slides/slide9.xml" /><Relationship Id="rId19" Type="http://schemas.openxmlformats.org/officeDocument/2006/relationships/slide" Target="slides/slide18.xml" /><Relationship Id="rId31" Type="http://schemas.openxmlformats.org/officeDocument/2006/relationships/slide" Target="slides/slide30.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slide" Target="slides/slide21.xml" /><Relationship Id="rId27" Type="http://schemas.openxmlformats.org/officeDocument/2006/relationships/slide" Target="slides/slide26.xml" /><Relationship Id="rId30" Type="http://schemas.openxmlformats.org/officeDocument/2006/relationships/slide" Target="slides/slide29.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 /><Relationship Id="rId1" Type="http://schemas.openxmlformats.org/officeDocument/2006/relationships/slideMaster" Target="../slideMasters/slideMaster1.xml" /></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 /><Relationship Id="rId1" Type="http://schemas.openxmlformats.org/officeDocument/2006/relationships/slideMaster" Target="../slideMasters/slideMaster1.xml" /></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 /><Relationship Id="rId1" Type="http://schemas.openxmlformats.org/officeDocument/2006/relationships/slideMaster" Target="../slideMasters/slideMaster1.xml" /></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 /><Relationship Id="rId1" Type="http://schemas.openxmlformats.org/officeDocument/2006/relationships/slideMaster" Target="../slideMasters/slideMaster1.xml" /></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 /><Relationship Id="rId1" Type="http://schemas.openxmlformats.org/officeDocument/2006/relationships/slideMaster" Target="../slideMasters/slideMaster1.xml" /></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 /><Relationship Id="rId1" Type="http://schemas.openxmlformats.org/officeDocument/2006/relationships/slideMaster" Target="../slideMasters/slideMaster1.xml" /></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grpSp>
        <p:nvGrpSpPr>
          <p:cNvPr id="2" name="Group 6">
            <a:extLst>
              <a:ext uri="{FF2B5EF4-FFF2-40B4-BE49-F238E27FC236}">
                <a16:creationId xmlns:a16="http://schemas.microsoft.com/office/drawing/2014/main" id="{1D6EE287-6DD7-48E6-8161-3B03A93D3B91}"/>
              </a:ext>
            </a:extLst>
          </p:cNvPr>
          <p:cNvGrpSpPr/>
          <p:nvPr/>
        </p:nvGrpSpPr>
        <p:grpSpPr>
          <a:xfrm>
            <a:off x="0" y="0"/>
            <a:ext cx="12191996" cy="6858000"/>
            <a:chOff x="0" y="0"/>
            <a:chExt cx="12191996" cy="6858000"/>
          </a:xfrm>
        </p:grpSpPr>
        <p:sp>
          <p:nvSpPr>
            <p:cNvPr id="3" name="Rectangle 8">
              <a:extLst>
                <a:ext uri="{FF2B5EF4-FFF2-40B4-BE49-F238E27FC236}">
                  <a16:creationId xmlns:a16="http://schemas.microsoft.com/office/drawing/2014/main" id="{9C66187F-6A8D-4557-AC39-28C57594DEED}"/>
                </a:ext>
              </a:extLst>
            </p:cNvPr>
            <p:cNvSpPr/>
            <p:nvPr/>
          </p:nvSpPr>
          <p:spPr>
            <a:xfrm>
              <a:off x="0" y="0"/>
              <a:ext cx="12191996" cy="6858000"/>
            </a:xfrm>
            <a:prstGeom prst="rect">
              <a:avLst/>
            </a:prstGeom>
            <a:blipFill>
              <a:blip r:embed="rId2">
                <a:alphaModFix/>
              </a:blip>
              <a:stretch>
                <a:fillRect/>
              </a:stretch>
            </a:blipFill>
            <a:ln cap="rnd">
              <a:noFill/>
              <a:prstDash val="solid"/>
            </a:ln>
          </p:spPr>
          <p:txBody>
            <a:bodyPr lIns="0" tIns="0" rIns="0" bIns="0"/>
            <a:lstStyle/>
            <a:p>
              <a:endParaRPr lang="en-US"/>
            </a:p>
          </p:txBody>
        </p:sp>
        <p:sp>
          <p:nvSpPr>
            <p:cNvPr id="4" name="Freeform 5">
              <a:extLst>
                <a:ext uri="{FF2B5EF4-FFF2-40B4-BE49-F238E27FC236}">
                  <a16:creationId xmlns:a16="http://schemas.microsoft.com/office/drawing/2014/main" id="{18929F58-DB37-475A-80C6-63249BF9E20A}"/>
                </a:ext>
              </a:extLst>
            </p:cNvPr>
            <p:cNvSpPr/>
            <p:nvPr/>
          </p:nvSpPr>
          <p:spPr>
            <a:xfrm>
              <a:off x="0" y="1591"/>
              <a:ext cx="12191996" cy="6856408"/>
            </a:xfrm>
            <a:custGeom>
              <a:avLst/>
              <a:gdLst>
                <a:gd name="f0" fmla="val w"/>
                <a:gd name="f1" fmla="val h"/>
                <a:gd name="f2" fmla="val 0"/>
                <a:gd name="f3" fmla="val 15356"/>
                <a:gd name="f4" fmla="val 8638"/>
                <a:gd name="f5" fmla="val 14748"/>
                <a:gd name="f6" fmla="val 8038"/>
                <a:gd name="f7" fmla="val 600"/>
                <a:gd name="f8" fmla="val 592"/>
                <a:gd name="f9" fmla="*/ f0 1 15356"/>
                <a:gd name="f10" fmla="*/ f1 1 8638"/>
                <a:gd name="f11" fmla="val f2"/>
                <a:gd name="f12" fmla="val f3"/>
                <a:gd name="f13" fmla="val f4"/>
                <a:gd name="f14" fmla="+- f13 0 f11"/>
                <a:gd name="f15" fmla="+- f12 0 f11"/>
                <a:gd name="f16" fmla="*/ f15 1 15356"/>
                <a:gd name="f17" fmla="*/ f14 1 8638"/>
                <a:gd name="f18" fmla="*/ 0 1 f16"/>
                <a:gd name="f19" fmla="*/ f12 1 f16"/>
                <a:gd name="f20" fmla="*/ 0 1 f17"/>
                <a:gd name="f21" fmla="*/ f13 1 f17"/>
                <a:gd name="f22" fmla="*/ f18 f9 1"/>
                <a:gd name="f23" fmla="*/ f19 f9 1"/>
                <a:gd name="f24" fmla="*/ f21 f10 1"/>
                <a:gd name="f25" fmla="*/ f20 f10 1"/>
              </a:gdLst>
              <a:ahLst/>
              <a:cxnLst>
                <a:cxn ang="3cd4">
                  <a:pos x="hc" y="t"/>
                </a:cxn>
                <a:cxn ang="0">
                  <a:pos x="r" y="vc"/>
                </a:cxn>
                <a:cxn ang="cd4">
                  <a:pos x="hc" y="b"/>
                </a:cxn>
                <a:cxn ang="cd2">
                  <a:pos x="l" y="vc"/>
                </a:cxn>
              </a:cxnLst>
              <a:rect l="f22" t="f25" r="f23" b="f24"/>
              <a:pathLst>
                <a:path w="15356" h="8638">
                  <a:moveTo>
                    <a:pt x="f2" y="f2"/>
                  </a:moveTo>
                  <a:lnTo>
                    <a:pt x="f2" y="f4"/>
                  </a:lnTo>
                  <a:lnTo>
                    <a:pt x="f3" y="f4"/>
                  </a:lnTo>
                  <a:lnTo>
                    <a:pt x="f3" y="f2"/>
                  </a:lnTo>
                  <a:lnTo>
                    <a:pt x="f2" y="f2"/>
                  </a:lnTo>
                  <a:close/>
                  <a:moveTo>
                    <a:pt x="f5" y="f6"/>
                  </a:moveTo>
                  <a:lnTo>
                    <a:pt x="f7" y="f6"/>
                  </a:lnTo>
                  <a:lnTo>
                    <a:pt x="f7" y="f8"/>
                  </a:lnTo>
                  <a:lnTo>
                    <a:pt x="f5" y="f8"/>
                  </a:lnTo>
                  <a:lnTo>
                    <a:pt x="f5" y="f6"/>
                  </a:lnTo>
                  <a:close/>
                </a:path>
              </a:pathLst>
            </a:custGeom>
            <a:solidFill>
              <a:srgbClr val="FFFFFF"/>
            </a:solidFill>
            <a:ln cap="rnd">
              <a:noFill/>
              <a:prstDash val="solid"/>
            </a:ln>
          </p:spPr>
          <p:txBody>
            <a:bodyPr lIns="0" tIns="0" rIns="0" bIns="0"/>
            <a:lstStyle/>
            <a:p>
              <a:endParaRPr lang="en-US"/>
            </a:p>
          </p:txBody>
        </p:sp>
      </p:grpSp>
      <p:sp>
        <p:nvSpPr>
          <p:cNvPr id="5" name="Title 1">
            <a:extLst>
              <a:ext uri="{FF2B5EF4-FFF2-40B4-BE49-F238E27FC236}">
                <a16:creationId xmlns:a16="http://schemas.microsoft.com/office/drawing/2014/main" id="{99E50B76-2B5A-4CBB-B93D-7104D81F3ECA}"/>
              </a:ext>
            </a:extLst>
          </p:cNvPr>
          <p:cNvSpPr txBox="1">
            <a:spLocks noGrp="1"/>
          </p:cNvSpPr>
          <p:nvPr>
            <p:ph type="ctrTitle"/>
          </p:nvPr>
        </p:nvSpPr>
        <p:spPr>
          <a:xfrm>
            <a:off x="1154951" y="2099736"/>
            <a:ext cx="8825660" cy="2677646"/>
          </a:xfrm>
        </p:spPr>
        <p:txBody>
          <a:bodyPr anchor="b"/>
          <a:lstStyle>
            <a:lvl1pPr>
              <a:defRPr sz="5400"/>
            </a:lvl1pPr>
          </a:lstStyle>
          <a:p>
            <a:pPr lvl="0"/>
            <a:r>
              <a:rPr lang="tr-TR"/>
              <a:t>Asıl başlık stilini düzenlemek için tıklayın</a:t>
            </a:r>
            <a:endParaRPr lang="en-US"/>
          </a:p>
        </p:txBody>
      </p:sp>
      <p:sp>
        <p:nvSpPr>
          <p:cNvPr id="6" name="Subtitle 2">
            <a:extLst>
              <a:ext uri="{FF2B5EF4-FFF2-40B4-BE49-F238E27FC236}">
                <a16:creationId xmlns:a16="http://schemas.microsoft.com/office/drawing/2014/main" id="{C63FDCE3-4F6B-488B-A0A5-FD80344DE4F9}"/>
              </a:ext>
            </a:extLst>
          </p:cNvPr>
          <p:cNvSpPr txBox="1">
            <a:spLocks noGrp="1"/>
          </p:cNvSpPr>
          <p:nvPr>
            <p:ph type="subTitle" idx="1"/>
          </p:nvPr>
        </p:nvSpPr>
        <p:spPr>
          <a:xfrm>
            <a:off x="1154951" y="4777383"/>
            <a:ext cx="8825660" cy="861419"/>
          </a:xfrm>
        </p:spPr>
        <p:txBody>
          <a:bodyPr/>
          <a:lstStyle>
            <a:lvl1pPr marL="0" indent="0">
              <a:buNone/>
              <a:defRPr cap="all">
                <a:solidFill>
                  <a:srgbClr val="EF53A5"/>
                </a:solidFill>
              </a:defRPr>
            </a:lvl1pPr>
          </a:lstStyle>
          <a:p>
            <a:pPr lvl="0"/>
            <a:r>
              <a:rPr lang="tr-TR"/>
              <a:t>Asıl alt başlık stilini düzenlemek için tıklayın</a:t>
            </a:r>
            <a:endParaRPr lang="en-US"/>
          </a:p>
        </p:txBody>
      </p:sp>
      <p:sp>
        <p:nvSpPr>
          <p:cNvPr id="7" name="Date Placeholder 3">
            <a:extLst>
              <a:ext uri="{FF2B5EF4-FFF2-40B4-BE49-F238E27FC236}">
                <a16:creationId xmlns:a16="http://schemas.microsoft.com/office/drawing/2014/main" id="{B0BBEBAA-BC5F-44FC-BDCA-F82CC3730372}"/>
              </a:ext>
            </a:extLst>
          </p:cNvPr>
          <p:cNvSpPr txBox="1">
            <a:spLocks noGrp="1"/>
          </p:cNvSpPr>
          <p:nvPr>
            <p:ph type="dt" sz="half" idx="7"/>
          </p:nvPr>
        </p:nvSpPr>
        <p:spPr>
          <a:xfrm rot="5400013">
            <a:off x="10158994" y="1792224"/>
            <a:ext cx="990596" cy="304796"/>
          </a:xfrm>
        </p:spPr>
        <p:txBody>
          <a:bodyPr anchor="t"/>
          <a:lstStyle>
            <a:lvl1pPr algn="l">
              <a:defRPr b="0">
                <a:solidFill>
                  <a:srgbClr val="FFFFFF"/>
                </a:solidFill>
              </a:defRPr>
            </a:lvl1pPr>
          </a:lstStyle>
          <a:p>
            <a:pPr lvl="0"/>
            <a:fld id="{A267849E-BC23-4576-84B0-FC8F5ECDB4F7}" type="datetime1">
              <a:rPr lang="en-US"/>
              <a:pPr lvl="0"/>
              <a:t>4/19/2020</a:t>
            </a:fld>
            <a:endParaRPr lang="en-US"/>
          </a:p>
        </p:txBody>
      </p:sp>
      <p:sp>
        <p:nvSpPr>
          <p:cNvPr id="8" name="Footer Placeholder 4">
            <a:extLst>
              <a:ext uri="{FF2B5EF4-FFF2-40B4-BE49-F238E27FC236}">
                <a16:creationId xmlns:a16="http://schemas.microsoft.com/office/drawing/2014/main" id="{1AB82E59-A0F8-4B6A-A7E4-732CC8A64784}"/>
              </a:ext>
            </a:extLst>
          </p:cNvPr>
          <p:cNvSpPr txBox="1">
            <a:spLocks noGrp="1"/>
          </p:cNvSpPr>
          <p:nvPr>
            <p:ph type="ftr" sz="quarter" idx="9"/>
          </p:nvPr>
        </p:nvSpPr>
        <p:spPr>
          <a:xfrm rot="5400013">
            <a:off x="8951981" y="3227837"/>
            <a:ext cx="3859792" cy="304796"/>
          </a:xfrm>
        </p:spPr>
        <p:txBody>
          <a:bodyPr/>
          <a:lstStyle>
            <a:lvl1pPr>
              <a:defRPr b="0">
                <a:solidFill>
                  <a:srgbClr val="FFFFFF"/>
                </a:solidFill>
              </a:defRPr>
            </a:lvl1pPr>
          </a:lstStyle>
          <a:p>
            <a:pPr lvl="0"/>
            <a:endParaRPr lang="en-US"/>
          </a:p>
        </p:txBody>
      </p:sp>
      <p:sp>
        <p:nvSpPr>
          <p:cNvPr id="9" name="Rectangle 10">
            <a:extLst>
              <a:ext uri="{FF2B5EF4-FFF2-40B4-BE49-F238E27FC236}">
                <a16:creationId xmlns:a16="http://schemas.microsoft.com/office/drawing/2014/main" id="{B341C810-04AF-4E01-8C8B-15199869D0E6}"/>
              </a:ext>
            </a:extLst>
          </p:cNvPr>
          <p:cNvSpPr/>
          <p:nvPr/>
        </p:nvSpPr>
        <p:spPr>
          <a:xfrm>
            <a:off x="10437811" y="0"/>
            <a:ext cx="685800" cy="1143000"/>
          </a:xfrm>
          <a:prstGeom prst="rect">
            <a:avLst/>
          </a:prstGeom>
          <a:solidFill>
            <a:srgbClr val="B31166"/>
          </a:solidFill>
          <a:ln cap="rnd">
            <a:noFill/>
            <a:prstDash val="solid"/>
          </a:ln>
          <a:effectLst>
            <a:outerShdw dist="25402" dir="5400000" algn="tl">
              <a:srgbClr val="000000">
                <a:alpha val="45000"/>
              </a:srgbClr>
            </a:outerShdw>
          </a:effectLst>
        </p:spPr>
        <p:txBody>
          <a:bodyPr lIns="0" tIns="0" rIns="0" bIns="0"/>
          <a:lstStyle/>
          <a:p>
            <a:endParaRPr lang="en-US"/>
          </a:p>
        </p:txBody>
      </p:sp>
      <p:sp>
        <p:nvSpPr>
          <p:cNvPr id="10" name="Slide Number Placeholder 5">
            <a:extLst>
              <a:ext uri="{FF2B5EF4-FFF2-40B4-BE49-F238E27FC236}">
                <a16:creationId xmlns:a16="http://schemas.microsoft.com/office/drawing/2014/main" id="{3D59C19C-698D-4B19-91B4-B402021CE157}"/>
              </a:ext>
            </a:extLst>
          </p:cNvPr>
          <p:cNvSpPr txBox="1">
            <a:spLocks noGrp="1"/>
          </p:cNvSpPr>
          <p:nvPr>
            <p:ph type="sldNum" sz="quarter" idx="8"/>
          </p:nvPr>
        </p:nvSpPr>
        <p:spPr>
          <a:xfrm>
            <a:off x="10352544" y="295726"/>
            <a:ext cx="838203" cy="767684"/>
          </a:xfrm>
        </p:spPr>
        <p:txBody>
          <a:bodyPr/>
          <a:lstStyle>
            <a:lvl1pPr>
              <a:defRPr/>
            </a:lvl1pPr>
          </a:lstStyle>
          <a:p>
            <a:pPr lvl="0"/>
            <a:fld id="{6712BF6D-E35F-4987-840E-1E72C7E4B6D9}" type="slidenum">
              <a:t>‹#›</a:t>
            </a:fld>
            <a:endParaRPr lang="en-US"/>
          </a:p>
        </p:txBody>
      </p:sp>
    </p:spTree>
    <p:extLst>
      <p:ext uri="{BB962C8B-B14F-4D97-AF65-F5344CB8AC3E}">
        <p14:creationId xmlns:p14="http://schemas.microsoft.com/office/powerpoint/2010/main" val="657708506"/>
      </p:ext>
    </p:extLst>
  </p:cSld>
  <p:clrMapOvr>
    <a:masterClrMapping/>
  </p:clrMapOvr>
  <p:transition spd="slow">
    <p:fade/>
  </p:transition>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grpSp>
        <p:nvGrpSpPr>
          <p:cNvPr id="5" name="Group 7">
            <a:extLst>
              <a:ext uri="{FF2B5EF4-FFF2-40B4-BE49-F238E27FC236}">
                <a16:creationId xmlns:a16="http://schemas.microsoft.com/office/drawing/2014/main" id="{D604FF70-18B4-4C72-A62D-3F6D341E0546}"/>
              </a:ext>
            </a:extLst>
          </p:cNvPr>
          <p:cNvGrpSpPr/>
          <p:nvPr/>
        </p:nvGrpSpPr>
        <p:grpSpPr>
          <a:xfrm>
            <a:off x="0" y="0"/>
            <a:ext cx="12191996" cy="6858000"/>
            <a:chOff x="0" y="0"/>
            <a:chExt cx="12191996" cy="6858000"/>
          </a:xfrm>
        </p:grpSpPr>
        <p:sp>
          <p:nvSpPr>
            <p:cNvPr id="6" name="Rectangle 6">
              <a:extLst>
                <a:ext uri="{FF2B5EF4-FFF2-40B4-BE49-F238E27FC236}">
                  <a16:creationId xmlns:a16="http://schemas.microsoft.com/office/drawing/2014/main" id="{F26FC149-574D-4338-89CB-2E16169CFAB5}"/>
                </a:ext>
              </a:extLst>
            </p:cNvPr>
            <p:cNvSpPr/>
            <p:nvPr/>
          </p:nvSpPr>
          <p:spPr>
            <a:xfrm>
              <a:off x="0" y="0"/>
              <a:ext cx="12191996" cy="6858000"/>
            </a:xfrm>
            <a:prstGeom prst="rect">
              <a:avLst/>
            </a:prstGeom>
            <a:blipFill>
              <a:blip r:embed="rId2">
                <a:alphaModFix/>
              </a:blip>
              <a:stretch>
                <a:fillRect/>
              </a:stretch>
            </a:blipFill>
            <a:ln cap="rnd">
              <a:noFill/>
              <a:prstDash val="solid"/>
            </a:ln>
          </p:spPr>
          <p:txBody>
            <a:bodyPr lIns="0" tIns="0" rIns="0" bIns="0"/>
            <a:lstStyle/>
            <a:p>
              <a:endParaRPr lang="en-US"/>
            </a:p>
          </p:txBody>
        </p:sp>
        <p:sp>
          <p:nvSpPr>
            <p:cNvPr id="7" name="Oval 12">
              <a:extLst>
                <a:ext uri="{FF2B5EF4-FFF2-40B4-BE49-F238E27FC236}">
                  <a16:creationId xmlns:a16="http://schemas.microsoft.com/office/drawing/2014/main" id="{A1C4E09F-6FDE-4767-9532-7CC79FA37324}"/>
                </a:ext>
              </a:extLst>
            </p:cNvPr>
            <p:cNvSpPr/>
            <p:nvPr/>
          </p:nvSpPr>
          <p:spPr>
            <a:xfrm>
              <a:off x="0" y="2667003"/>
              <a:ext cx="4190996" cy="419099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B6BF2">
                    <a:alpha val="11000"/>
                  </a:srgbClr>
                </a:gs>
                <a:gs pos="100000">
                  <a:srgbClr val="9B6BF2">
                    <a:alpha val="10000"/>
                  </a:srgbClr>
                </a:gs>
              </a:gsLst>
              <a:path path="circle">
                <a:fillToRect l="50000" t="50000" r="50000" b="50000"/>
              </a:path>
            </a:gradFill>
            <a:ln cap="rnd">
              <a:noFill/>
              <a:prstDash val="solid"/>
            </a:ln>
          </p:spPr>
          <p:txBody>
            <a:bodyPr lIns="0" tIns="0" rIns="0" bIns="0"/>
            <a:lstStyle/>
            <a:p>
              <a:endParaRPr lang="en-US"/>
            </a:p>
          </p:txBody>
        </p:sp>
        <p:sp>
          <p:nvSpPr>
            <p:cNvPr id="8" name="Oval 14">
              <a:extLst>
                <a:ext uri="{FF2B5EF4-FFF2-40B4-BE49-F238E27FC236}">
                  <a16:creationId xmlns:a16="http://schemas.microsoft.com/office/drawing/2014/main" id="{926E4CA6-245F-44E0-916F-187AB9A107EA}"/>
                </a:ext>
              </a:extLst>
            </p:cNvPr>
            <p:cNvSpPr/>
            <p:nvPr/>
          </p:nvSpPr>
          <p:spPr>
            <a:xfrm>
              <a:off x="0" y="2895603"/>
              <a:ext cx="2362196" cy="236219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B6BF2">
                    <a:alpha val="8000"/>
                  </a:srgbClr>
                </a:gs>
                <a:gs pos="100000">
                  <a:srgbClr val="9B6BF2">
                    <a:alpha val="8000"/>
                  </a:srgbClr>
                </a:gs>
              </a:gsLst>
              <a:path path="circle">
                <a:fillToRect l="50000" t="50000" r="50000" b="50000"/>
              </a:path>
            </a:gradFill>
            <a:ln cap="rnd">
              <a:noFill/>
              <a:prstDash val="solid"/>
            </a:ln>
          </p:spPr>
          <p:txBody>
            <a:bodyPr lIns="0" tIns="0" rIns="0" bIns="0"/>
            <a:lstStyle/>
            <a:p>
              <a:endParaRPr lang="en-US"/>
            </a:p>
          </p:txBody>
        </p:sp>
        <p:sp>
          <p:nvSpPr>
            <p:cNvPr id="9" name="Oval 17">
              <a:extLst>
                <a:ext uri="{FF2B5EF4-FFF2-40B4-BE49-F238E27FC236}">
                  <a16:creationId xmlns:a16="http://schemas.microsoft.com/office/drawing/2014/main" id="{8A64D902-E3AC-4135-982A-CA6CC44EE27C}"/>
                </a:ext>
              </a:extLst>
            </p:cNvPr>
            <p:cNvSpPr/>
            <p:nvPr/>
          </p:nvSpPr>
          <p:spPr>
            <a:xfrm>
              <a:off x="8609011" y="5867403"/>
              <a:ext cx="990596" cy="99059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B6BF2">
                    <a:alpha val="14000"/>
                  </a:srgbClr>
                </a:gs>
                <a:gs pos="100000">
                  <a:srgbClr val="9B6BF2">
                    <a:alpha val="7000"/>
                  </a:srgbClr>
                </a:gs>
              </a:gsLst>
              <a:path path="circle">
                <a:fillToRect l="50000" t="50000" r="50000" b="50000"/>
              </a:path>
            </a:gradFill>
            <a:ln cap="rnd">
              <a:noFill/>
              <a:prstDash val="solid"/>
            </a:ln>
          </p:spPr>
          <p:txBody>
            <a:bodyPr lIns="0" tIns="0" rIns="0" bIns="0"/>
            <a:lstStyle/>
            <a:p>
              <a:endParaRPr lang="en-US"/>
            </a:p>
          </p:txBody>
        </p:sp>
        <p:sp>
          <p:nvSpPr>
            <p:cNvPr id="10" name="Oval 15">
              <a:extLst>
                <a:ext uri="{FF2B5EF4-FFF2-40B4-BE49-F238E27FC236}">
                  <a16:creationId xmlns:a16="http://schemas.microsoft.com/office/drawing/2014/main" id="{40E4D20C-6CE0-419F-B32C-AF31DD61ED77}"/>
                </a:ext>
              </a:extLst>
            </p:cNvPr>
            <p:cNvSpPr/>
            <p:nvPr/>
          </p:nvSpPr>
          <p:spPr>
            <a:xfrm>
              <a:off x="8609011" y="1676396"/>
              <a:ext cx="2819396" cy="281939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B6BF2">
                    <a:alpha val="7000"/>
                  </a:srgbClr>
                </a:gs>
                <a:gs pos="100000">
                  <a:srgbClr val="9B6BF2">
                    <a:alpha val="6000"/>
                  </a:srgbClr>
                </a:gs>
              </a:gsLst>
              <a:path path="circle">
                <a:fillToRect l="50000" t="50000" r="50000" b="50000"/>
              </a:path>
            </a:gradFill>
            <a:ln cap="rnd">
              <a:noFill/>
              <a:prstDash val="solid"/>
            </a:ln>
          </p:spPr>
          <p:txBody>
            <a:bodyPr lIns="0" tIns="0" rIns="0" bIns="0"/>
            <a:lstStyle/>
            <a:p>
              <a:endParaRPr lang="en-US"/>
            </a:p>
          </p:txBody>
        </p:sp>
        <p:sp>
          <p:nvSpPr>
            <p:cNvPr id="11" name="Oval 16">
              <a:extLst>
                <a:ext uri="{FF2B5EF4-FFF2-40B4-BE49-F238E27FC236}">
                  <a16:creationId xmlns:a16="http://schemas.microsoft.com/office/drawing/2014/main" id="{ED9B2C56-80B8-4569-8B66-C791A2E43EAE}"/>
                </a:ext>
              </a:extLst>
            </p:cNvPr>
            <p:cNvSpPr/>
            <p:nvPr/>
          </p:nvSpPr>
          <p:spPr>
            <a:xfrm>
              <a:off x="7999408" y="8467"/>
              <a:ext cx="1600200" cy="1600200"/>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B6BF2">
                    <a:alpha val="14000"/>
                  </a:srgbClr>
                </a:gs>
                <a:gs pos="100000">
                  <a:srgbClr val="9B6BF2">
                    <a:alpha val="7000"/>
                  </a:srgbClr>
                </a:gs>
              </a:gsLst>
              <a:path path="circle">
                <a:fillToRect l="50000" t="50000" r="50000" b="50000"/>
              </a:path>
            </a:gradFill>
            <a:ln cap="rnd">
              <a:noFill/>
              <a:prstDash val="solid"/>
            </a:ln>
          </p:spPr>
          <p:txBody>
            <a:bodyPr lIns="0" tIns="0" rIns="0" bIns="0"/>
            <a:lstStyle/>
            <a:p>
              <a:endParaRPr lang="en-US"/>
            </a:p>
          </p:txBody>
        </p:sp>
        <p:sp>
          <p:nvSpPr>
            <p:cNvPr id="12" name="Freeform 5">
              <a:extLst>
                <a:ext uri="{FF2B5EF4-FFF2-40B4-BE49-F238E27FC236}">
                  <a16:creationId xmlns:a16="http://schemas.microsoft.com/office/drawing/2014/main" id="{C1569967-2442-4BC9-B99C-A3888E71B1BE}"/>
                </a:ext>
              </a:extLst>
            </p:cNvPr>
            <p:cNvSpPr/>
            <p:nvPr/>
          </p:nvSpPr>
          <p:spPr>
            <a:xfrm rot="21010064">
              <a:off x="8490945" y="1797519"/>
              <a:ext cx="3299411" cy="440923"/>
            </a:xfrm>
            <a:custGeom>
              <a:avLst/>
              <a:gdLst>
                <a:gd name="f0" fmla="val w"/>
                <a:gd name="f1" fmla="val h"/>
                <a:gd name="f2" fmla="val 0"/>
                <a:gd name="f3" fmla="val 10000"/>
                <a:gd name="f4" fmla="val 5291"/>
                <a:gd name="f5" fmla="val 85"/>
                <a:gd name="f6" fmla="val 2532"/>
                <a:gd name="f7" fmla="val 1736"/>
                <a:gd name="f8" fmla="val 3911"/>
                <a:gd name="f9" fmla="val 7524"/>
                <a:gd name="f10" fmla="val 5298"/>
                <a:gd name="f11" fmla="val 9958"/>
                <a:gd name="f12" fmla="val 9989"/>
                <a:gd name="f13" fmla="val 1958"/>
                <a:gd name="f14" fmla="val 9969"/>
                <a:gd name="f15" fmla="val 3333"/>
                <a:gd name="f16" fmla="val 9667"/>
                <a:gd name="f17" fmla="val 204"/>
                <a:gd name="f18" fmla="val 9334"/>
                <a:gd name="f19" fmla="val 400"/>
                <a:gd name="f20" fmla="val 9001"/>
                <a:gd name="f21" fmla="val 590"/>
                <a:gd name="f22" fmla="val 8667"/>
                <a:gd name="f23" fmla="val 753"/>
                <a:gd name="f24" fmla="val 8333"/>
                <a:gd name="f25" fmla="val 917"/>
                <a:gd name="f26" fmla="val 7999"/>
                <a:gd name="f27" fmla="val 1071"/>
                <a:gd name="f28" fmla="val 7669"/>
                <a:gd name="f29" fmla="val 1202"/>
                <a:gd name="f30" fmla="val 7333"/>
                <a:gd name="f31" fmla="val 1325"/>
                <a:gd name="f32" fmla="val 7000"/>
                <a:gd name="f33" fmla="val 1440"/>
                <a:gd name="f34" fmla="val 6673"/>
                <a:gd name="f35" fmla="val 1538"/>
                <a:gd name="f36" fmla="val 6340"/>
                <a:gd name="f37" fmla="val 1636"/>
                <a:gd name="f38" fmla="val 6013"/>
                <a:gd name="f39" fmla="val 1719"/>
                <a:gd name="f40" fmla="val 5686"/>
                <a:gd name="f41" fmla="val 1784"/>
                <a:gd name="f42" fmla="val 5359"/>
                <a:gd name="f43" fmla="val 1850"/>
                <a:gd name="f44" fmla="val 5036"/>
                <a:gd name="f45" fmla="val 1906"/>
                <a:gd name="f46" fmla="val 4717"/>
                <a:gd name="f47" fmla="val 1948"/>
                <a:gd name="f48" fmla="val 4396"/>
                <a:gd name="f49" fmla="val 1980"/>
                <a:gd name="f50" fmla="val 4079"/>
                <a:gd name="f51" fmla="val 2013"/>
                <a:gd name="f52" fmla="val 3766"/>
                <a:gd name="f53" fmla="val 2029"/>
                <a:gd name="f54" fmla="val 3454"/>
                <a:gd name="f55" fmla="val 2046"/>
                <a:gd name="f56" fmla="val 3145"/>
                <a:gd name="f57" fmla="val 2053"/>
                <a:gd name="f58" fmla="val 2839"/>
                <a:gd name="f59" fmla="val 2537"/>
                <a:gd name="f60" fmla="val 2238"/>
                <a:gd name="f61" fmla="val 1943"/>
                <a:gd name="f62" fmla="val 2004"/>
                <a:gd name="f63" fmla="val 1653"/>
                <a:gd name="f64" fmla="val 1368"/>
                <a:gd name="f65" fmla="val 1955"/>
                <a:gd name="f66" fmla="val 1085"/>
                <a:gd name="f67" fmla="val 1915"/>
                <a:gd name="f68" fmla="val 806"/>
                <a:gd name="f69" fmla="val 1873"/>
                <a:gd name="f70" fmla="val 533"/>
                <a:gd name="f71" fmla="val 1833"/>
                <a:gd name="f72" fmla="val 1726"/>
                <a:gd name="f73" fmla="val 28"/>
                <a:gd name="f74" fmla="val 1995"/>
                <a:gd name="f75" fmla="val 57"/>
                <a:gd name="f76" fmla="val 2263"/>
                <a:gd name="f77" fmla="*/ f0 1 10000"/>
                <a:gd name="f78" fmla="*/ f1 1 5291"/>
                <a:gd name="f79" fmla="val f2"/>
                <a:gd name="f80" fmla="val f3"/>
                <a:gd name="f81" fmla="val f4"/>
                <a:gd name="f82" fmla="+- f81 0 f79"/>
                <a:gd name="f83" fmla="+- f80 0 f79"/>
                <a:gd name="f84" fmla="*/ f83 1 10000"/>
                <a:gd name="f85" fmla="*/ f82 1 5291"/>
                <a:gd name="f86" fmla="*/ f79 1 f84"/>
                <a:gd name="f87" fmla="*/ f80 1 f84"/>
                <a:gd name="f88" fmla="*/ f79 1 f85"/>
                <a:gd name="f89" fmla="*/ f81 1 f85"/>
                <a:gd name="f90" fmla="*/ f86 f77 1"/>
                <a:gd name="f91" fmla="*/ f87 f77 1"/>
                <a:gd name="f92" fmla="*/ f89 f78 1"/>
                <a:gd name="f93" fmla="*/ f88 f78 1"/>
              </a:gdLst>
              <a:ahLst/>
              <a:cxnLst>
                <a:cxn ang="3cd4">
                  <a:pos x="hc" y="t"/>
                </a:cxn>
                <a:cxn ang="0">
                  <a:pos x="r" y="vc"/>
                </a:cxn>
                <a:cxn ang="cd4">
                  <a:pos x="hc" y="b"/>
                </a:cxn>
                <a:cxn ang="cd2">
                  <a:pos x="l" y="vc"/>
                </a:cxn>
              </a:cxnLst>
              <a:rect l="f90" t="f93" r="f91" b="f92"/>
              <a:pathLst>
                <a:path w="10000" h="5291">
                  <a:moveTo>
                    <a:pt x="f5" y="f6"/>
                  </a:moveTo>
                  <a:cubicBezTo>
                    <a:pt x="f7" y="f8"/>
                    <a:pt x="f9" y="f10"/>
                    <a:pt x="f11" y="f4"/>
                  </a:cubicBezTo>
                  <a:cubicBezTo>
                    <a:pt x="f12" y="f13"/>
                    <a:pt x="f14" y="f15"/>
                    <a:pt x="f3" y="f2"/>
                  </a:cubicBezTo>
                  <a:lnTo>
                    <a:pt x="f3" y="f2"/>
                  </a:lnTo>
                  <a:lnTo>
                    <a:pt x="f16" y="f17"/>
                  </a:lnTo>
                  <a:lnTo>
                    <a:pt x="f18" y="f19"/>
                  </a:lnTo>
                  <a:lnTo>
                    <a:pt x="f20" y="f21"/>
                  </a:lnTo>
                  <a:lnTo>
                    <a:pt x="f22" y="f23"/>
                  </a:lnTo>
                  <a:lnTo>
                    <a:pt x="f24" y="f25"/>
                  </a:lnTo>
                  <a:lnTo>
                    <a:pt x="f26" y="f27"/>
                  </a:lnTo>
                  <a:lnTo>
                    <a:pt x="f28" y="f29"/>
                  </a:lnTo>
                  <a:lnTo>
                    <a:pt x="f30" y="f31"/>
                  </a:lnTo>
                  <a:lnTo>
                    <a:pt x="f32" y="f33"/>
                  </a:lnTo>
                  <a:lnTo>
                    <a:pt x="f34" y="f35"/>
                  </a:lnTo>
                  <a:lnTo>
                    <a:pt x="f36" y="f37"/>
                  </a:lnTo>
                  <a:lnTo>
                    <a:pt x="f38" y="f39"/>
                  </a:lnTo>
                  <a:lnTo>
                    <a:pt x="f40" y="f41"/>
                  </a:lnTo>
                  <a:lnTo>
                    <a:pt x="f42" y="f43"/>
                  </a:lnTo>
                  <a:lnTo>
                    <a:pt x="f44" y="f45"/>
                  </a:lnTo>
                  <a:lnTo>
                    <a:pt x="f46" y="f47"/>
                  </a:lnTo>
                  <a:lnTo>
                    <a:pt x="f48" y="f49"/>
                  </a:lnTo>
                  <a:lnTo>
                    <a:pt x="f50" y="f51"/>
                  </a:lnTo>
                  <a:lnTo>
                    <a:pt x="f52" y="f53"/>
                  </a:lnTo>
                  <a:lnTo>
                    <a:pt x="f54" y="f55"/>
                  </a:lnTo>
                  <a:lnTo>
                    <a:pt x="f56" y="f57"/>
                  </a:lnTo>
                  <a:lnTo>
                    <a:pt x="f58" y="f55"/>
                  </a:lnTo>
                  <a:lnTo>
                    <a:pt x="f59" y="f55"/>
                  </a:lnTo>
                  <a:lnTo>
                    <a:pt x="f60" y="f53"/>
                  </a:lnTo>
                  <a:lnTo>
                    <a:pt x="f61" y="f62"/>
                  </a:lnTo>
                  <a:lnTo>
                    <a:pt x="f63" y="f49"/>
                  </a:lnTo>
                  <a:lnTo>
                    <a:pt x="f64" y="f65"/>
                  </a:lnTo>
                  <a:lnTo>
                    <a:pt x="f66" y="f67"/>
                  </a:lnTo>
                  <a:lnTo>
                    <a:pt x="f68" y="f69"/>
                  </a:lnTo>
                  <a:lnTo>
                    <a:pt x="f70" y="f71"/>
                  </a:lnTo>
                  <a:lnTo>
                    <a:pt x="f2" y="f72"/>
                  </a:lnTo>
                  <a:cubicBezTo>
                    <a:pt x="f73" y="f74"/>
                    <a:pt x="f75" y="f76"/>
                    <a:pt x="f5" y="f6"/>
                  </a:cubicBezTo>
                  <a:close/>
                </a:path>
              </a:pathLst>
            </a:custGeom>
            <a:solidFill>
              <a:srgbClr val="FFFFFF">
                <a:alpha val="20000"/>
              </a:srgbClr>
            </a:solidFill>
            <a:ln cap="rnd">
              <a:noFill/>
              <a:prstDash val="solid"/>
            </a:ln>
          </p:spPr>
          <p:txBody>
            <a:bodyPr lIns="0" tIns="0" rIns="0" bIns="0"/>
            <a:lstStyle/>
            <a:p>
              <a:endParaRPr lang="en-US"/>
            </a:p>
          </p:txBody>
        </p:sp>
        <p:sp>
          <p:nvSpPr>
            <p:cNvPr id="13" name="Freeform 5">
              <a:extLst>
                <a:ext uri="{FF2B5EF4-FFF2-40B4-BE49-F238E27FC236}">
                  <a16:creationId xmlns:a16="http://schemas.microsoft.com/office/drawing/2014/main" id="{1207B8CD-3257-40BB-A1FA-CBB8A7EB693C}"/>
                </a:ext>
              </a:extLst>
            </p:cNvPr>
            <p:cNvSpPr/>
            <p:nvPr/>
          </p:nvSpPr>
          <p:spPr>
            <a:xfrm>
              <a:off x="459504" y="1866409"/>
              <a:ext cx="11277596" cy="4533896"/>
            </a:xfrm>
            <a:custGeom>
              <a:avLst/>
              <a:gdLst>
                <a:gd name="f0" fmla="val w"/>
                <a:gd name="f1" fmla="val h"/>
                <a:gd name="f2" fmla="val 0"/>
                <a:gd name="f3" fmla="val 7104"/>
                <a:gd name="f4" fmla="val 2856"/>
                <a:gd name="f5" fmla="val 1"/>
                <a:gd name="f6" fmla="val 6943"/>
                <a:gd name="f7" fmla="val 26"/>
                <a:gd name="f8" fmla="val 6782"/>
                <a:gd name="f9" fmla="val 50"/>
                <a:gd name="f10" fmla="val 6621"/>
                <a:gd name="f11" fmla="val 73"/>
                <a:gd name="f12" fmla="val 6459"/>
                <a:gd name="f13" fmla="val 93"/>
                <a:gd name="f14" fmla="val 6298"/>
                <a:gd name="f15" fmla="val 113"/>
                <a:gd name="f16" fmla="val 6136"/>
                <a:gd name="f17" fmla="val 132"/>
                <a:gd name="f18" fmla="val 5976"/>
                <a:gd name="f19" fmla="val 148"/>
                <a:gd name="f20" fmla="val 5814"/>
                <a:gd name="f21" fmla="val 163"/>
                <a:gd name="f22" fmla="val 5653"/>
                <a:gd name="f23" fmla="val 177"/>
                <a:gd name="f24" fmla="val 5494"/>
                <a:gd name="f25" fmla="val 189"/>
                <a:gd name="f26" fmla="val 5334"/>
                <a:gd name="f27" fmla="val 201"/>
                <a:gd name="f28" fmla="val 5175"/>
                <a:gd name="f29" fmla="val 211"/>
                <a:gd name="f30" fmla="val 5017"/>
                <a:gd name="f31" fmla="val 219"/>
                <a:gd name="f32" fmla="val 4859"/>
                <a:gd name="f33" fmla="val 227"/>
                <a:gd name="f34" fmla="val 4703"/>
                <a:gd name="f35" fmla="val 234"/>
                <a:gd name="f36" fmla="val 4548"/>
                <a:gd name="f37" fmla="val 239"/>
                <a:gd name="f38" fmla="val 4393"/>
                <a:gd name="f39" fmla="val 243"/>
                <a:gd name="f40" fmla="val 4240"/>
                <a:gd name="f41" fmla="val 247"/>
                <a:gd name="f42" fmla="val 4088"/>
                <a:gd name="f43" fmla="val 249"/>
                <a:gd name="f44" fmla="val 3937"/>
                <a:gd name="f45" fmla="val 251"/>
                <a:gd name="f46" fmla="val 3788"/>
                <a:gd name="f47" fmla="val 252"/>
                <a:gd name="f48" fmla="val 3640"/>
                <a:gd name="f49" fmla="val 3494"/>
                <a:gd name="f50" fmla="val 3349"/>
                <a:gd name="f51" fmla="val 3207"/>
                <a:gd name="f52" fmla="val 246"/>
                <a:gd name="f53" fmla="val 3066"/>
                <a:gd name="f54" fmla="val 2928"/>
                <a:gd name="f55" fmla="val 240"/>
                <a:gd name="f56" fmla="val 2791"/>
                <a:gd name="f57" fmla="val 235"/>
                <a:gd name="f58" fmla="val 2656"/>
                <a:gd name="f59" fmla="val 230"/>
                <a:gd name="f60" fmla="val 2524"/>
                <a:gd name="f61" fmla="val 225"/>
                <a:gd name="f62" fmla="val 2266"/>
                <a:gd name="f63" fmla="val 212"/>
                <a:gd name="f64" fmla="val 2019"/>
                <a:gd name="f65" fmla="val 198"/>
                <a:gd name="f66" fmla="val 1782"/>
                <a:gd name="f67" fmla="val 183"/>
                <a:gd name="f68" fmla="val 1557"/>
                <a:gd name="f69" fmla="val 167"/>
                <a:gd name="f70" fmla="val 1343"/>
                <a:gd name="f71" fmla="val 150"/>
                <a:gd name="f72" fmla="val 1144"/>
                <a:gd name="f73" fmla="val 957"/>
                <a:gd name="f74" fmla="val 114"/>
                <a:gd name="f75" fmla="val 785"/>
                <a:gd name="f76" fmla="val 96"/>
                <a:gd name="f77" fmla="val 627"/>
                <a:gd name="f78" fmla="val 79"/>
                <a:gd name="f79" fmla="val 487"/>
                <a:gd name="f80" fmla="val 63"/>
                <a:gd name="f81" fmla="val 361"/>
                <a:gd name="f82" fmla="val 48"/>
                <a:gd name="f83" fmla="val 254"/>
                <a:gd name="f84" fmla="val 35"/>
                <a:gd name="f85" fmla="val 165"/>
                <a:gd name="f86" fmla="val 23"/>
                <a:gd name="f87" fmla="val 42"/>
                <a:gd name="f88" fmla="val 6"/>
                <a:gd name="f89" fmla="*/ f0 1 7104"/>
                <a:gd name="f90" fmla="*/ f1 1 2856"/>
                <a:gd name="f91" fmla="val f2"/>
                <a:gd name="f92" fmla="val f3"/>
                <a:gd name="f93" fmla="val f4"/>
                <a:gd name="f94" fmla="+- f93 0 f91"/>
                <a:gd name="f95" fmla="+- f92 0 f91"/>
                <a:gd name="f96" fmla="*/ f95 1 7104"/>
                <a:gd name="f97" fmla="*/ f94 1 2856"/>
                <a:gd name="f98" fmla="*/ 0 1 f96"/>
                <a:gd name="f99" fmla="*/ f92 1 f96"/>
                <a:gd name="f100" fmla="*/ 0 1 f97"/>
                <a:gd name="f101" fmla="*/ f93 1 f97"/>
                <a:gd name="f102" fmla="*/ f98 f89 1"/>
                <a:gd name="f103" fmla="*/ f99 f89 1"/>
                <a:gd name="f104" fmla="*/ f101 f90 1"/>
                <a:gd name="f105" fmla="*/ f100 f90 1"/>
              </a:gdLst>
              <a:ahLst/>
              <a:cxnLst>
                <a:cxn ang="3cd4">
                  <a:pos x="hc" y="t"/>
                </a:cxn>
                <a:cxn ang="0">
                  <a:pos x="r" y="vc"/>
                </a:cxn>
                <a:cxn ang="cd4">
                  <a:pos x="hc" y="b"/>
                </a:cxn>
                <a:cxn ang="cd2">
                  <a:pos x="l" y="vc"/>
                </a:cxn>
              </a:cxnLst>
              <a:rect l="f102" t="f105" r="f103" b="f104"/>
              <a:pathLst>
                <a:path w="7104" h="2856">
                  <a:moveTo>
                    <a:pt x="f2" y="f2"/>
                  </a:moveTo>
                  <a:lnTo>
                    <a:pt x="f2" y="f4"/>
                  </a:lnTo>
                  <a:lnTo>
                    <a:pt x="f3" y="f4"/>
                  </a:lnTo>
                  <a:lnTo>
                    <a:pt x="f3" y="f5"/>
                  </a:lnTo>
                  <a:lnTo>
                    <a:pt x="f3" y="f5"/>
                  </a:lnTo>
                  <a:lnTo>
                    <a:pt x="f6" y="f7"/>
                  </a:lnTo>
                  <a:lnTo>
                    <a:pt x="f8" y="f9"/>
                  </a:lnTo>
                  <a:lnTo>
                    <a:pt x="f10" y="f11"/>
                  </a:lnTo>
                  <a:lnTo>
                    <a:pt x="f12" y="f13"/>
                  </a:lnTo>
                  <a:lnTo>
                    <a:pt x="f14" y="f15"/>
                  </a:lnTo>
                  <a:lnTo>
                    <a:pt x="f16" y="f17"/>
                  </a:lnTo>
                  <a:lnTo>
                    <a:pt x="f18" y="f19"/>
                  </a:lnTo>
                  <a:lnTo>
                    <a:pt x="f20" y="f21"/>
                  </a:lnTo>
                  <a:lnTo>
                    <a:pt x="f22" y="f23"/>
                  </a:lnTo>
                  <a:lnTo>
                    <a:pt x="f24" y="f25"/>
                  </a:lnTo>
                  <a:lnTo>
                    <a:pt x="f26" y="f27"/>
                  </a:lnTo>
                  <a:lnTo>
                    <a:pt x="f28" y="f29"/>
                  </a:lnTo>
                  <a:lnTo>
                    <a:pt x="f30" y="f31"/>
                  </a:lnTo>
                  <a:lnTo>
                    <a:pt x="f32" y="f33"/>
                  </a:lnTo>
                  <a:lnTo>
                    <a:pt x="f34" y="f35"/>
                  </a:lnTo>
                  <a:lnTo>
                    <a:pt x="f36" y="f37"/>
                  </a:lnTo>
                  <a:lnTo>
                    <a:pt x="f38" y="f39"/>
                  </a:lnTo>
                  <a:lnTo>
                    <a:pt x="f40" y="f41"/>
                  </a:lnTo>
                  <a:lnTo>
                    <a:pt x="f42" y="f43"/>
                  </a:lnTo>
                  <a:lnTo>
                    <a:pt x="f44" y="f45"/>
                  </a:lnTo>
                  <a:lnTo>
                    <a:pt x="f46" y="f47"/>
                  </a:lnTo>
                  <a:lnTo>
                    <a:pt x="f48" y="f45"/>
                  </a:lnTo>
                  <a:lnTo>
                    <a:pt x="f49" y="f45"/>
                  </a:lnTo>
                  <a:lnTo>
                    <a:pt x="f50" y="f43"/>
                  </a:lnTo>
                  <a:lnTo>
                    <a:pt x="f51" y="f52"/>
                  </a:lnTo>
                  <a:lnTo>
                    <a:pt x="f53" y="f39"/>
                  </a:lnTo>
                  <a:lnTo>
                    <a:pt x="f54" y="f55"/>
                  </a:lnTo>
                  <a:lnTo>
                    <a:pt x="f56" y="f57"/>
                  </a:lnTo>
                  <a:lnTo>
                    <a:pt x="f58" y="f59"/>
                  </a:lnTo>
                  <a:lnTo>
                    <a:pt x="f60" y="f61"/>
                  </a:lnTo>
                  <a:lnTo>
                    <a:pt x="f62" y="f63"/>
                  </a:lnTo>
                  <a:lnTo>
                    <a:pt x="f64" y="f65"/>
                  </a:lnTo>
                  <a:lnTo>
                    <a:pt x="f66" y="f67"/>
                  </a:lnTo>
                  <a:lnTo>
                    <a:pt x="f68" y="f69"/>
                  </a:lnTo>
                  <a:lnTo>
                    <a:pt x="f70" y="f71"/>
                  </a:lnTo>
                  <a:lnTo>
                    <a:pt x="f72" y="f17"/>
                  </a:lnTo>
                  <a:lnTo>
                    <a:pt x="f73" y="f74"/>
                  </a:lnTo>
                  <a:lnTo>
                    <a:pt x="f75" y="f76"/>
                  </a:lnTo>
                  <a:lnTo>
                    <a:pt x="f77" y="f78"/>
                  </a:lnTo>
                  <a:lnTo>
                    <a:pt x="f79" y="f80"/>
                  </a:lnTo>
                  <a:lnTo>
                    <a:pt x="f81" y="f82"/>
                  </a:lnTo>
                  <a:lnTo>
                    <a:pt x="f83" y="f84"/>
                  </a:lnTo>
                  <a:lnTo>
                    <a:pt x="f85" y="f86"/>
                  </a:lnTo>
                  <a:lnTo>
                    <a:pt x="f87" y="f88"/>
                  </a:lnTo>
                  <a:lnTo>
                    <a:pt x="f2" y="f2"/>
                  </a:lnTo>
                  <a:lnTo>
                    <a:pt x="f2" y="f2"/>
                  </a:lnTo>
                  <a:close/>
                </a:path>
              </a:pathLst>
            </a:custGeom>
            <a:solidFill>
              <a:srgbClr val="FFFFFF"/>
            </a:solidFill>
            <a:ln cap="rnd">
              <a:noFill/>
              <a:prstDash val="solid"/>
            </a:ln>
          </p:spPr>
          <p:txBody>
            <a:bodyPr lIns="0" tIns="0" rIns="0" bIns="0"/>
            <a:lstStyle/>
            <a:p>
              <a:endParaRPr lang="en-US"/>
            </a:p>
          </p:txBody>
        </p:sp>
        <p:sp>
          <p:nvSpPr>
            <p:cNvPr id="14" name="Freeform 5">
              <a:extLst>
                <a:ext uri="{FF2B5EF4-FFF2-40B4-BE49-F238E27FC236}">
                  <a16:creationId xmlns:a16="http://schemas.microsoft.com/office/drawing/2014/main" id="{B7ED0853-F556-4419-8252-650607741FA6}"/>
                </a:ext>
              </a:extLst>
            </p:cNvPr>
            <p:cNvSpPr/>
            <p:nvPr/>
          </p:nvSpPr>
          <p:spPr>
            <a:xfrm>
              <a:off x="0" y="1591"/>
              <a:ext cx="12191996" cy="6856408"/>
            </a:xfrm>
            <a:custGeom>
              <a:avLst/>
              <a:gdLst>
                <a:gd name="f0" fmla="val w"/>
                <a:gd name="f1" fmla="val h"/>
                <a:gd name="f2" fmla="val 0"/>
                <a:gd name="f3" fmla="val 15356"/>
                <a:gd name="f4" fmla="val 8638"/>
                <a:gd name="f5" fmla="val 14748"/>
                <a:gd name="f6" fmla="val 8038"/>
                <a:gd name="f7" fmla="val 600"/>
                <a:gd name="f8" fmla="val 592"/>
                <a:gd name="f9" fmla="*/ f0 1 15356"/>
                <a:gd name="f10" fmla="*/ f1 1 8638"/>
                <a:gd name="f11" fmla="val f2"/>
                <a:gd name="f12" fmla="val f3"/>
                <a:gd name="f13" fmla="val f4"/>
                <a:gd name="f14" fmla="+- f13 0 f11"/>
                <a:gd name="f15" fmla="+- f12 0 f11"/>
                <a:gd name="f16" fmla="*/ f15 1 15356"/>
                <a:gd name="f17" fmla="*/ f14 1 8638"/>
                <a:gd name="f18" fmla="*/ 0 1 f16"/>
                <a:gd name="f19" fmla="*/ f12 1 f16"/>
                <a:gd name="f20" fmla="*/ 0 1 f17"/>
                <a:gd name="f21" fmla="*/ f13 1 f17"/>
                <a:gd name="f22" fmla="*/ f18 f9 1"/>
                <a:gd name="f23" fmla="*/ f19 f9 1"/>
                <a:gd name="f24" fmla="*/ f21 f10 1"/>
                <a:gd name="f25" fmla="*/ f20 f10 1"/>
              </a:gdLst>
              <a:ahLst/>
              <a:cxnLst>
                <a:cxn ang="3cd4">
                  <a:pos x="hc" y="t"/>
                </a:cxn>
                <a:cxn ang="0">
                  <a:pos x="r" y="vc"/>
                </a:cxn>
                <a:cxn ang="cd4">
                  <a:pos x="hc" y="b"/>
                </a:cxn>
                <a:cxn ang="cd2">
                  <a:pos x="l" y="vc"/>
                </a:cxn>
              </a:cxnLst>
              <a:rect l="f22" t="f25" r="f23" b="f24"/>
              <a:pathLst>
                <a:path w="15356" h="8638">
                  <a:moveTo>
                    <a:pt x="f2" y="f2"/>
                  </a:moveTo>
                  <a:lnTo>
                    <a:pt x="f2" y="f4"/>
                  </a:lnTo>
                  <a:lnTo>
                    <a:pt x="f3" y="f4"/>
                  </a:lnTo>
                  <a:lnTo>
                    <a:pt x="f3" y="f2"/>
                  </a:lnTo>
                  <a:lnTo>
                    <a:pt x="f2" y="f2"/>
                  </a:lnTo>
                  <a:close/>
                  <a:moveTo>
                    <a:pt x="f5" y="f6"/>
                  </a:moveTo>
                  <a:lnTo>
                    <a:pt x="f7" y="f6"/>
                  </a:lnTo>
                  <a:lnTo>
                    <a:pt x="f7" y="f8"/>
                  </a:lnTo>
                  <a:lnTo>
                    <a:pt x="f5" y="f8"/>
                  </a:lnTo>
                  <a:lnTo>
                    <a:pt x="f5" y="f6"/>
                  </a:lnTo>
                  <a:close/>
                </a:path>
              </a:pathLst>
            </a:custGeom>
            <a:solidFill>
              <a:srgbClr val="FFFFFF"/>
            </a:solidFill>
            <a:ln cap="rnd">
              <a:noFill/>
              <a:prstDash val="solid"/>
            </a:ln>
          </p:spPr>
          <p:txBody>
            <a:bodyPr lIns="0" tIns="0" rIns="0" bIns="0"/>
            <a:lstStyle/>
            <a:p>
              <a:endParaRPr lang="en-US"/>
            </a:p>
          </p:txBody>
        </p:sp>
      </p:grpSp>
      <p:sp>
        <p:nvSpPr>
          <p:cNvPr id="15" name="Rectangle 20">
            <a:extLst>
              <a:ext uri="{FF2B5EF4-FFF2-40B4-BE49-F238E27FC236}">
                <a16:creationId xmlns:a16="http://schemas.microsoft.com/office/drawing/2014/main" id="{C32B0849-0998-44E4-9EEF-A52FF9A01B5E}"/>
              </a:ext>
            </a:extLst>
          </p:cNvPr>
          <p:cNvSpPr/>
          <p:nvPr/>
        </p:nvSpPr>
        <p:spPr>
          <a:xfrm>
            <a:off x="10437811" y="0"/>
            <a:ext cx="685800" cy="1143000"/>
          </a:xfrm>
          <a:prstGeom prst="rect">
            <a:avLst/>
          </a:prstGeom>
          <a:solidFill>
            <a:srgbClr val="B31166"/>
          </a:solidFill>
          <a:ln cap="rnd">
            <a:noFill/>
            <a:prstDash val="solid"/>
          </a:ln>
          <a:effectLst>
            <a:outerShdw dist="25402" dir="5400000" algn="tl">
              <a:srgbClr val="000000">
                <a:alpha val="45000"/>
              </a:srgbClr>
            </a:outerShdw>
          </a:effectLst>
        </p:spPr>
        <p:txBody>
          <a:bodyPr lIns="0" tIns="0" rIns="0" bIns="0"/>
          <a:lstStyle/>
          <a:p>
            <a:endParaRPr lang="en-US"/>
          </a:p>
        </p:txBody>
      </p:sp>
      <p:sp>
        <p:nvSpPr>
          <p:cNvPr id="2" name="Date Placeholder 3">
            <a:extLst>
              <a:ext uri="{FF2B5EF4-FFF2-40B4-BE49-F238E27FC236}">
                <a16:creationId xmlns:a16="http://schemas.microsoft.com/office/drawing/2014/main" id="{DB06C67B-ECAE-48F7-83C9-A968F7F48B26}"/>
              </a:ext>
            </a:extLst>
          </p:cNvPr>
          <p:cNvSpPr txBox="1">
            <a:spLocks noGrp="1"/>
          </p:cNvSpPr>
          <p:nvPr>
            <p:ph type="dt" sz="half" idx="7"/>
          </p:nvPr>
        </p:nvSpPr>
        <p:spPr>
          <a:xfrm>
            <a:off x="10653107" y="6391838"/>
            <a:ext cx="990596" cy="304796"/>
          </a:xfrm>
        </p:spPr>
        <p:txBody>
          <a:bodyPr/>
          <a:lstStyle>
            <a:lvl1pPr>
              <a:defRPr/>
            </a:lvl1pPr>
          </a:lstStyle>
          <a:p>
            <a:pPr lvl="0"/>
            <a:fld id="{3F5D0D41-EAD2-4AEA-B678-D4517D6264A1}" type="datetime1">
              <a:rPr lang="en-US"/>
              <a:pPr lvl="0"/>
              <a:t>4/19/2020</a:t>
            </a:fld>
            <a:endParaRPr lang="en-US"/>
          </a:p>
        </p:txBody>
      </p:sp>
      <p:sp>
        <p:nvSpPr>
          <p:cNvPr id="3" name="Footer Placeholder 4">
            <a:extLst>
              <a:ext uri="{FF2B5EF4-FFF2-40B4-BE49-F238E27FC236}">
                <a16:creationId xmlns:a16="http://schemas.microsoft.com/office/drawing/2014/main" id="{14138306-393E-44EA-B454-55D635BB9C58}"/>
              </a:ext>
            </a:extLst>
          </p:cNvPr>
          <p:cNvSpPr txBox="1">
            <a:spLocks noGrp="1"/>
          </p:cNvSpPr>
          <p:nvPr>
            <p:ph type="ftr" sz="quarter" idx="9"/>
          </p:nvPr>
        </p:nvSpPr>
        <p:spPr>
          <a:xfrm>
            <a:off x="561112" y="6391838"/>
            <a:ext cx="3859792" cy="304796"/>
          </a:xfrm>
        </p:spPr>
        <p:txBody>
          <a:bodyPr/>
          <a:lstStyle>
            <a:lvl1pPr>
              <a:defRPr/>
            </a:lvl1pPr>
          </a:lstStyle>
          <a:p>
            <a:pPr lvl="0"/>
            <a:endParaRPr lang="en-US"/>
          </a:p>
        </p:txBody>
      </p:sp>
      <p:sp>
        <p:nvSpPr>
          <p:cNvPr id="4" name="Slide Number Placeholder 5">
            <a:extLst>
              <a:ext uri="{FF2B5EF4-FFF2-40B4-BE49-F238E27FC236}">
                <a16:creationId xmlns:a16="http://schemas.microsoft.com/office/drawing/2014/main" id="{206BAD20-3440-478B-985D-70A1EDE823D4}"/>
              </a:ext>
            </a:extLst>
          </p:cNvPr>
          <p:cNvSpPr txBox="1">
            <a:spLocks noGrp="1"/>
          </p:cNvSpPr>
          <p:nvPr>
            <p:ph type="sldNum" sz="quarter" idx="8"/>
          </p:nvPr>
        </p:nvSpPr>
        <p:spPr>
          <a:xfrm>
            <a:off x="10352544" y="295726"/>
            <a:ext cx="838203" cy="767684"/>
          </a:xfrm>
        </p:spPr>
        <p:txBody>
          <a:bodyPr/>
          <a:lstStyle>
            <a:lvl1pPr>
              <a:defRPr/>
            </a:lvl1pPr>
          </a:lstStyle>
          <a:p>
            <a:pPr lvl="0"/>
            <a:fld id="{210DEC40-2D13-4CA5-86CC-833F435DB75E}" type="slidenum">
              <a:t>‹#›</a:t>
            </a:fld>
            <a:endParaRPr lang="en-US"/>
          </a:p>
        </p:txBody>
      </p:sp>
    </p:spTree>
    <p:extLst>
      <p:ext uri="{BB962C8B-B14F-4D97-AF65-F5344CB8AC3E}">
        <p14:creationId xmlns:p14="http://schemas.microsoft.com/office/powerpoint/2010/main" val="3165667897"/>
      </p:ext>
    </p:extLst>
  </p:cSld>
  <p:clrMapOvr>
    <a:masterClrMapping/>
  </p:clrMapOvr>
  <p:transition spd="slow">
    <p:fade/>
  </p:transition>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 Bilgisi">
    <p:spTree>
      <p:nvGrpSpPr>
        <p:cNvPr id="1" name=""/>
        <p:cNvGrpSpPr/>
        <p:nvPr/>
      </p:nvGrpSpPr>
      <p:grpSpPr>
        <a:xfrm>
          <a:off x="0" y="0"/>
          <a:ext cx="0" cy="0"/>
          <a:chOff x="0" y="0"/>
          <a:chExt cx="0" cy="0"/>
        </a:xfrm>
      </p:grpSpPr>
      <p:grpSp>
        <p:nvGrpSpPr>
          <p:cNvPr id="2" name="Group 7">
            <a:extLst>
              <a:ext uri="{FF2B5EF4-FFF2-40B4-BE49-F238E27FC236}">
                <a16:creationId xmlns:a16="http://schemas.microsoft.com/office/drawing/2014/main" id="{5C21C7E0-0EC1-4978-8FF5-FBFDF0EBDD75}"/>
              </a:ext>
            </a:extLst>
          </p:cNvPr>
          <p:cNvGrpSpPr/>
          <p:nvPr/>
        </p:nvGrpSpPr>
        <p:grpSpPr>
          <a:xfrm>
            <a:off x="0" y="0"/>
            <a:ext cx="12191996" cy="6858000"/>
            <a:chOff x="0" y="0"/>
            <a:chExt cx="12191996" cy="6858000"/>
          </a:xfrm>
        </p:grpSpPr>
        <p:sp>
          <p:nvSpPr>
            <p:cNvPr id="3" name="Rectangle 13">
              <a:extLst>
                <a:ext uri="{FF2B5EF4-FFF2-40B4-BE49-F238E27FC236}">
                  <a16:creationId xmlns:a16="http://schemas.microsoft.com/office/drawing/2014/main" id="{628323CD-0FC6-4431-BC9A-3A00927844B5}"/>
                </a:ext>
              </a:extLst>
            </p:cNvPr>
            <p:cNvSpPr/>
            <p:nvPr/>
          </p:nvSpPr>
          <p:spPr>
            <a:xfrm>
              <a:off x="0" y="0"/>
              <a:ext cx="12191996" cy="6858000"/>
            </a:xfrm>
            <a:prstGeom prst="rect">
              <a:avLst/>
            </a:prstGeom>
            <a:blipFill>
              <a:blip r:embed="rId2">
                <a:alphaModFix/>
              </a:blip>
              <a:stretch>
                <a:fillRect/>
              </a:stretch>
            </a:blipFill>
            <a:ln cap="rnd">
              <a:noFill/>
              <a:prstDash val="solid"/>
            </a:ln>
          </p:spPr>
          <p:txBody>
            <a:bodyPr lIns="0" tIns="0" rIns="0" bIns="0"/>
            <a:lstStyle/>
            <a:p>
              <a:endParaRPr lang="en-US"/>
            </a:p>
          </p:txBody>
        </p:sp>
        <p:sp>
          <p:nvSpPr>
            <p:cNvPr id="4" name="Oval 16">
              <a:extLst>
                <a:ext uri="{FF2B5EF4-FFF2-40B4-BE49-F238E27FC236}">
                  <a16:creationId xmlns:a16="http://schemas.microsoft.com/office/drawing/2014/main" id="{ED8A2D99-F0C5-40BB-8B14-BD1CC2F6BE90}"/>
                </a:ext>
              </a:extLst>
            </p:cNvPr>
            <p:cNvSpPr/>
            <p:nvPr/>
          </p:nvSpPr>
          <p:spPr>
            <a:xfrm>
              <a:off x="0" y="2667003"/>
              <a:ext cx="4190996" cy="419099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B6BF2">
                    <a:alpha val="11000"/>
                  </a:srgbClr>
                </a:gs>
                <a:gs pos="100000">
                  <a:srgbClr val="9B6BF2">
                    <a:alpha val="10000"/>
                  </a:srgbClr>
                </a:gs>
              </a:gsLst>
              <a:path path="circle">
                <a:fillToRect l="50000" t="50000" r="50000" b="50000"/>
              </a:path>
            </a:gradFill>
            <a:ln cap="rnd">
              <a:noFill/>
              <a:prstDash val="solid"/>
            </a:ln>
          </p:spPr>
          <p:txBody>
            <a:bodyPr lIns="0" tIns="0" rIns="0" bIns="0"/>
            <a:lstStyle/>
            <a:p>
              <a:endParaRPr lang="en-US"/>
            </a:p>
          </p:txBody>
        </p:sp>
        <p:sp>
          <p:nvSpPr>
            <p:cNvPr id="5" name="Oval 17">
              <a:extLst>
                <a:ext uri="{FF2B5EF4-FFF2-40B4-BE49-F238E27FC236}">
                  <a16:creationId xmlns:a16="http://schemas.microsoft.com/office/drawing/2014/main" id="{9749BFF3-1324-4B59-88EC-335D1E2504F1}"/>
                </a:ext>
              </a:extLst>
            </p:cNvPr>
            <p:cNvSpPr/>
            <p:nvPr/>
          </p:nvSpPr>
          <p:spPr>
            <a:xfrm>
              <a:off x="0" y="2895603"/>
              <a:ext cx="2362196" cy="236219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B6BF2">
                    <a:alpha val="8000"/>
                  </a:srgbClr>
                </a:gs>
                <a:gs pos="100000">
                  <a:srgbClr val="9B6BF2">
                    <a:alpha val="8000"/>
                  </a:srgbClr>
                </a:gs>
              </a:gsLst>
              <a:path path="circle">
                <a:fillToRect l="50000" t="50000" r="50000" b="50000"/>
              </a:path>
            </a:gradFill>
            <a:ln cap="rnd">
              <a:noFill/>
              <a:prstDash val="solid"/>
            </a:ln>
          </p:spPr>
          <p:txBody>
            <a:bodyPr lIns="0" tIns="0" rIns="0" bIns="0"/>
            <a:lstStyle/>
            <a:p>
              <a:endParaRPr lang="en-US"/>
            </a:p>
          </p:txBody>
        </p:sp>
        <p:sp>
          <p:nvSpPr>
            <p:cNvPr id="6" name="Oval 18">
              <a:extLst>
                <a:ext uri="{FF2B5EF4-FFF2-40B4-BE49-F238E27FC236}">
                  <a16:creationId xmlns:a16="http://schemas.microsoft.com/office/drawing/2014/main" id="{DE1505E4-F604-4722-9F55-2B63E1CEE236}"/>
                </a:ext>
              </a:extLst>
            </p:cNvPr>
            <p:cNvSpPr/>
            <p:nvPr/>
          </p:nvSpPr>
          <p:spPr>
            <a:xfrm>
              <a:off x="8609011" y="5867403"/>
              <a:ext cx="990596" cy="99059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B6BF2">
                    <a:alpha val="14000"/>
                  </a:srgbClr>
                </a:gs>
                <a:gs pos="100000">
                  <a:srgbClr val="9B6BF2">
                    <a:alpha val="7000"/>
                  </a:srgbClr>
                </a:gs>
              </a:gsLst>
              <a:path path="circle">
                <a:fillToRect l="50000" t="50000" r="50000" b="50000"/>
              </a:path>
            </a:gradFill>
            <a:ln cap="rnd">
              <a:noFill/>
              <a:prstDash val="solid"/>
            </a:ln>
          </p:spPr>
          <p:txBody>
            <a:bodyPr lIns="0" tIns="0" rIns="0" bIns="0"/>
            <a:lstStyle/>
            <a:p>
              <a:endParaRPr lang="en-US"/>
            </a:p>
          </p:txBody>
        </p:sp>
        <p:sp>
          <p:nvSpPr>
            <p:cNvPr id="7" name="Oval 19">
              <a:extLst>
                <a:ext uri="{FF2B5EF4-FFF2-40B4-BE49-F238E27FC236}">
                  <a16:creationId xmlns:a16="http://schemas.microsoft.com/office/drawing/2014/main" id="{23C658E0-AC64-432A-A161-14DB8A1FC40F}"/>
                </a:ext>
              </a:extLst>
            </p:cNvPr>
            <p:cNvSpPr/>
            <p:nvPr/>
          </p:nvSpPr>
          <p:spPr>
            <a:xfrm>
              <a:off x="8609011" y="1676396"/>
              <a:ext cx="2819396" cy="281939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B6BF2">
                    <a:alpha val="7000"/>
                  </a:srgbClr>
                </a:gs>
                <a:gs pos="100000">
                  <a:srgbClr val="9B6BF2">
                    <a:alpha val="6000"/>
                  </a:srgbClr>
                </a:gs>
              </a:gsLst>
              <a:path path="circle">
                <a:fillToRect l="50000" t="50000" r="50000" b="50000"/>
              </a:path>
            </a:gradFill>
            <a:ln cap="rnd">
              <a:noFill/>
              <a:prstDash val="solid"/>
            </a:ln>
          </p:spPr>
          <p:txBody>
            <a:bodyPr lIns="0" tIns="0" rIns="0" bIns="0"/>
            <a:lstStyle/>
            <a:p>
              <a:endParaRPr lang="en-US"/>
            </a:p>
          </p:txBody>
        </p:sp>
        <p:sp>
          <p:nvSpPr>
            <p:cNvPr id="8" name="Oval 20">
              <a:extLst>
                <a:ext uri="{FF2B5EF4-FFF2-40B4-BE49-F238E27FC236}">
                  <a16:creationId xmlns:a16="http://schemas.microsoft.com/office/drawing/2014/main" id="{1259FFB9-C92B-4E27-A150-6B553C2F2522}"/>
                </a:ext>
              </a:extLst>
            </p:cNvPr>
            <p:cNvSpPr/>
            <p:nvPr/>
          </p:nvSpPr>
          <p:spPr>
            <a:xfrm>
              <a:off x="7999408" y="8467"/>
              <a:ext cx="1600200" cy="1600200"/>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B6BF2">
                    <a:alpha val="14000"/>
                  </a:srgbClr>
                </a:gs>
                <a:gs pos="100000">
                  <a:srgbClr val="9B6BF2">
                    <a:alpha val="7000"/>
                  </a:srgbClr>
                </a:gs>
              </a:gsLst>
              <a:path path="circle">
                <a:fillToRect l="50000" t="50000" r="50000" b="50000"/>
              </a:path>
            </a:gradFill>
            <a:ln cap="rnd">
              <a:noFill/>
              <a:prstDash val="solid"/>
            </a:ln>
          </p:spPr>
          <p:txBody>
            <a:bodyPr lIns="0" tIns="0" rIns="0" bIns="0"/>
            <a:lstStyle/>
            <a:p>
              <a:endParaRPr lang="en-US"/>
            </a:p>
          </p:txBody>
        </p:sp>
        <p:sp>
          <p:nvSpPr>
            <p:cNvPr id="9" name="Rectangle 9">
              <a:extLst>
                <a:ext uri="{FF2B5EF4-FFF2-40B4-BE49-F238E27FC236}">
                  <a16:creationId xmlns:a16="http://schemas.microsoft.com/office/drawing/2014/main" id="{77417F6B-B733-4CBA-B7D2-D556BA23735E}"/>
                </a:ext>
              </a:extLst>
            </p:cNvPr>
            <p:cNvSpPr/>
            <p:nvPr/>
          </p:nvSpPr>
          <p:spPr>
            <a:xfrm>
              <a:off x="7289797" y="402162"/>
              <a:ext cx="4478868" cy="6053666"/>
            </a:xfrm>
            <a:prstGeom prst="rect">
              <a:avLst/>
            </a:prstGeom>
            <a:solidFill>
              <a:srgbClr val="FFFFFF"/>
            </a:solidFill>
            <a:ln cap="rnd">
              <a:noFill/>
              <a:prstDash val="solid"/>
            </a:ln>
          </p:spPr>
          <p:txBody>
            <a:bodyPr lIns="0" tIns="0" rIns="0" bIns="0"/>
            <a:lstStyle/>
            <a:p>
              <a:endParaRPr lang="en-US"/>
            </a:p>
          </p:txBody>
        </p:sp>
        <p:sp>
          <p:nvSpPr>
            <p:cNvPr id="10" name="Freeform 5">
              <a:extLst>
                <a:ext uri="{FF2B5EF4-FFF2-40B4-BE49-F238E27FC236}">
                  <a16:creationId xmlns:a16="http://schemas.microsoft.com/office/drawing/2014/main" id="{D8FC0D3A-0443-4DD5-818F-227BD4A068A7}"/>
                </a:ext>
              </a:extLst>
            </p:cNvPr>
            <p:cNvSpPr/>
            <p:nvPr/>
          </p:nvSpPr>
          <p:spPr>
            <a:xfrm rot="16200004">
              <a:off x="3787248" y="2801726"/>
              <a:ext cx="6053666" cy="1254556"/>
            </a:xfrm>
            <a:custGeom>
              <a:avLst/>
              <a:gdLst>
                <a:gd name="f0" fmla="val w"/>
                <a:gd name="f1" fmla="val h"/>
                <a:gd name="f2" fmla="val 0"/>
                <a:gd name="f3" fmla="val 10000"/>
                <a:gd name="f4" fmla="val 8000"/>
                <a:gd name="f5" fmla="val 7970"/>
                <a:gd name="f6" fmla="val 7"/>
                <a:gd name="f7" fmla="val 9773"/>
                <a:gd name="f8" fmla="val 156"/>
                <a:gd name="f9" fmla="val 9547"/>
                <a:gd name="f10" fmla="val 298"/>
                <a:gd name="f11" fmla="val 9320"/>
                <a:gd name="f12" fmla="val 437"/>
                <a:gd name="f13" fmla="val 9092"/>
                <a:gd name="f14" fmla="val 556"/>
                <a:gd name="f15" fmla="val 8865"/>
                <a:gd name="f16" fmla="val 676"/>
                <a:gd name="f17" fmla="val 8637"/>
                <a:gd name="f18" fmla="val 788"/>
                <a:gd name="f19" fmla="val 8412"/>
                <a:gd name="f20" fmla="val 884"/>
                <a:gd name="f21" fmla="val 8184"/>
                <a:gd name="f22" fmla="val 975"/>
                <a:gd name="f23" fmla="val 7957"/>
                <a:gd name="f24" fmla="val 1058"/>
                <a:gd name="f25" fmla="val 7734"/>
                <a:gd name="f26" fmla="val 1130"/>
                <a:gd name="f27" fmla="val 7508"/>
                <a:gd name="f28" fmla="val 1202"/>
                <a:gd name="f29" fmla="val 7285"/>
                <a:gd name="f30" fmla="val 1262"/>
                <a:gd name="f31" fmla="val 7062"/>
                <a:gd name="f32" fmla="val 1309"/>
                <a:gd name="f33" fmla="val 6840"/>
                <a:gd name="f34" fmla="val 1358"/>
                <a:gd name="f35" fmla="val 6620"/>
                <a:gd name="f36" fmla="val 1399"/>
                <a:gd name="f37" fmla="val 6402"/>
                <a:gd name="f38" fmla="val 1428"/>
                <a:gd name="f39" fmla="val 6184"/>
                <a:gd name="f40" fmla="val 1453"/>
                <a:gd name="f41" fmla="val 5968"/>
                <a:gd name="f42" fmla="val 1477"/>
                <a:gd name="f43" fmla="val 5755"/>
                <a:gd name="f44" fmla="val 1488"/>
                <a:gd name="f45" fmla="val 5542"/>
                <a:gd name="f46" fmla="val 1500"/>
                <a:gd name="f47" fmla="val 5332"/>
                <a:gd name="f48" fmla="val 1506"/>
                <a:gd name="f49" fmla="val 5124"/>
                <a:gd name="f50" fmla="val 4918"/>
                <a:gd name="f51" fmla="val 4714"/>
                <a:gd name="f52" fmla="val 4514"/>
                <a:gd name="f53" fmla="val 1470"/>
                <a:gd name="f54" fmla="val 4316"/>
                <a:gd name="f55" fmla="val 4122"/>
                <a:gd name="f56" fmla="val 1434"/>
                <a:gd name="f57" fmla="val 3929"/>
                <a:gd name="f58" fmla="val 1405"/>
                <a:gd name="f59" fmla="val 3739"/>
                <a:gd name="f60" fmla="val 1374"/>
                <a:gd name="f61" fmla="val 3553"/>
                <a:gd name="f62" fmla="val 1346"/>
                <a:gd name="f63" fmla="val 3190"/>
                <a:gd name="f64" fmla="val 1267"/>
                <a:gd name="f65" fmla="val 2842"/>
                <a:gd name="f66" fmla="val 1183"/>
                <a:gd name="f67" fmla="val 2508"/>
                <a:gd name="f68" fmla="val 1095"/>
                <a:gd name="f69" fmla="val 2192"/>
                <a:gd name="f70" fmla="val 998"/>
                <a:gd name="f71" fmla="val 1890"/>
                <a:gd name="f72" fmla="val 897"/>
                <a:gd name="f73" fmla="val 1610"/>
                <a:gd name="f74" fmla="val 1347"/>
                <a:gd name="f75" fmla="val 681"/>
                <a:gd name="f76" fmla="val 1105"/>
                <a:gd name="f77" fmla="val 574"/>
                <a:gd name="f78" fmla="val 883"/>
                <a:gd name="f79" fmla="val 473"/>
                <a:gd name="f80" fmla="val 686"/>
                <a:gd name="f81" fmla="val 377"/>
                <a:gd name="f82" fmla="val 508"/>
                <a:gd name="f83" fmla="val 286"/>
                <a:gd name="f84" fmla="val 358"/>
                <a:gd name="f85" fmla="val 210"/>
                <a:gd name="f86" fmla="val 232"/>
                <a:gd name="f87" fmla="val 138"/>
                <a:gd name="f88" fmla="val 59"/>
                <a:gd name="f89" fmla="val 35"/>
                <a:gd name="f90" fmla="*/ f0 1 10000"/>
                <a:gd name="f91" fmla="*/ f1 1 8000"/>
                <a:gd name="f92" fmla="val f2"/>
                <a:gd name="f93" fmla="val f3"/>
                <a:gd name="f94" fmla="val f4"/>
                <a:gd name="f95" fmla="+- f94 0 f92"/>
                <a:gd name="f96" fmla="+- f93 0 f92"/>
                <a:gd name="f97" fmla="*/ f96 1 10000"/>
                <a:gd name="f98" fmla="*/ f95 1 8000"/>
                <a:gd name="f99" fmla="*/ f92 1 f97"/>
                <a:gd name="f100" fmla="*/ f93 1 f97"/>
                <a:gd name="f101" fmla="*/ f92 1 f98"/>
                <a:gd name="f102" fmla="*/ f94 1 f98"/>
                <a:gd name="f103" fmla="*/ f99 f90 1"/>
                <a:gd name="f104" fmla="*/ f100 f90 1"/>
                <a:gd name="f105" fmla="*/ f102 f91 1"/>
                <a:gd name="f106" fmla="*/ f101 f91 1"/>
              </a:gdLst>
              <a:ahLst/>
              <a:cxnLst>
                <a:cxn ang="3cd4">
                  <a:pos x="hc" y="t"/>
                </a:cxn>
                <a:cxn ang="0">
                  <a:pos x="r" y="vc"/>
                </a:cxn>
                <a:cxn ang="cd4">
                  <a:pos x="hc" y="b"/>
                </a:cxn>
                <a:cxn ang="cd2">
                  <a:pos x="l" y="vc"/>
                </a:cxn>
              </a:cxnLst>
              <a:rect l="f103" t="f106" r="f104" b="f105"/>
              <a:pathLst>
                <a:path w="10000" h="8000">
                  <a:moveTo>
                    <a:pt x="f2" y="f2"/>
                  </a:moveTo>
                  <a:lnTo>
                    <a:pt x="f2" y="f5"/>
                  </a:lnTo>
                  <a:lnTo>
                    <a:pt x="f3" y="f4"/>
                  </a:lnTo>
                  <a:lnTo>
                    <a:pt x="f3" y="f6"/>
                  </a:lnTo>
                  <a:lnTo>
                    <a:pt x="f3" y="f6"/>
                  </a:lnTo>
                  <a:lnTo>
                    <a:pt x="f7" y="f8"/>
                  </a:lnTo>
                  <a:lnTo>
                    <a:pt x="f9" y="f10"/>
                  </a:lnTo>
                  <a:lnTo>
                    <a:pt x="f11" y="f12"/>
                  </a:lnTo>
                  <a:lnTo>
                    <a:pt x="f13" y="f14"/>
                  </a:lnTo>
                  <a:lnTo>
                    <a:pt x="f15" y="f16"/>
                  </a:lnTo>
                  <a:lnTo>
                    <a:pt x="f17" y="f18"/>
                  </a:lnTo>
                  <a:lnTo>
                    <a:pt x="f19" y="f20"/>
                  </a:lnTo>
                  <a:lnTo>
                    <a:pt x="f21" y="f22"/>
                  </a:lnTo>
                  <a:lnTo>
                    <a:pt x="f23" y="f24"/>
                  </a:lnTo>
                  <a:lnTo>
                    <a:pt x="f25" y="f26"/>
                  </a:lnTo>
                  <a:lnTo>
                    <a:pt x="f27" y="f28"/>
                  </a:lnTo>
                  <a:lnTo>
                    <a:pt x="f29" y="f30"/>
                  </a:lnTo>
                  <a:lnTo>
                    <a:pt x="f31" y="f32"/>
                  </a:lnTo>
                  <a:lnTo>
                    <a:pt x="f33" y="f34"/>
                  </a:lnTo>
                  <a:lnTo>
                    <a:pt x="f35" y="f36"/>
                  </a:lnTo>
                  <a:lnTo>
                    <a:pt x="f37" y="f38"/>
                  </a:lnTo>
                  <a:lnTo>
                    <a:pt x="f39" y="f40"/>
                  </a:lnTo>
                  <a:lnTo>
                    <a:pt x="f41" y="f42"/>
                  </a:lnTo>
                  <a:lnTo>
                    <a:pt x="f43" y="f44"/>
                  </a:lnTo>
                  <a:lnTo>
                    <a:pt x="f45" y="f46"/>
                  </a:lnTo>
                  <a:lnTo>
                    <a:pt x="f47" y="f48"/>
                  </a:lnTo>
                  <a:lnTo>
                    <a:pt x="f49" y="f46"/>
                  </a:lnTo>
                  <a:lnTo>
                    <a:pt x="f50" y="f46"/>
                  </a:lnTo>
                  <a:lnTo>
                    <a:pt x="f51" y="f44"/>
                  </a:lnTo>
                  <a:lnTo>
                    <a:pt x="f52" y="f53"/>
                  </a:lnTo>
                  <a:lnTo>
                    <a:pt x="f54" y="f40"/>
                  </a:lnTo>
                  <a:lnTo>
                    <a:pt x="f55" y="f56"/>
                  </a:lnTo>
                  <a:lnTo>
                    <a:pt x="f57" y="f58"/>
                  </a:lnTo>
                  <a:lnTo>
                    <a:pt x="f59" y="f60"/>
                  </a:lnTo>
                  <a:lnTo>
                    <a:pt x="f61" y="f62"/>
                  </a:lnTo>
                  <a:lnTo>
                    <a:pt x="f63" y="f64"/>
                  </a:lnTo>
                  <a:lnTo>
                    <a:pt x="f65" y="f66"/>
                  </a:lnTo>
                  <a:lnTo>
                    <a:pt x="f67" y="f68"/>
                  </a:lnTo>
                  <a:lnTo>
                    <a:pt x="f69" y="f70"/>
                  </a:lnTo>
                  <a:lnTo>
                    <a:pt x="f71" y="f72"/>
                  </a:lnTo>
                  <a:lnTo>
                    <a:pt x="f73" y="f18"/>
                  </a:lnTo>
                  <a:lnTo>
                    <a:pt x="f74" y="f75"/>
                  </a:lnTo>
                  <a:lnTo>
                    <a:pt x="f76" y="f77"/>
                  </a:lnTo>
                  <a:lnTo>
                    <a:pt x="f78" y="f79"/>
                  </a:lnTo>
                  <a:lnTo>
                    <a:pt x="f80" y="f81"/>
                  </a:lnTo>
                  <a:lnTo>
                    <a:pt x="f82" y="f83"/>
                  </a:lnTo>
                  <a:lnTo>
                    <a:pt x="f84" y="f85"/>
                  </a:lnTo>
                  <a:lnTo>
                    <a:pt x="f86" y="f87"/>
                  </a:lnTo>
                  <a:lnTo>
                    <a:pt x="f88" y="f89"/>
                  </a:lnTo>
                  <a:lnTo>
                    <a:pt x="f2" y="f2"/>
                  </a:lnTo>
                  <a:lnTo>
                    <a:pt x="f2" y="f2"/>
                  </a:lnTo>
                  <a:close/>
                </a:path>
              </a:pathLst>
            </a:custGeom>
            <a:solidFill>
              <a:srgbClr val="FFFFFF"/>
            </a:solidFill>
            <a:ln cap="rnd">
              <a:noFill/>
              <a:prstDash val="solid"/>
            </a:ln>
          </p:spPr>
          <p:txBody>
            <a:bodyPr lIns="0" tIns="0" rIns="0" bIns="0"/>
            <a:lstStyle/>
            <a:p>
              <a:endParaRPr lang="en-US"/>
            </a:p>
          </p:txBody>
        </p:sp>
        <p:sp>
          <p:nvSpPr>
            <p:cNvPr id="11" name="Freeform 5">
              <a:extLst>
                <a:ext uri="{FF2B5EF4-FFF2-40B4-BE49-F238E27FC236}">
                  <a16:creationId xmlns:a16="http://schemas.microsoft.com/office/drawing/2014/main" id="{AC1549F5-8D38-4324-B58F-D805A3FFC493}"/>
                </a:ext>
              </a:extLst>
            </p:cNvPr>
            <p:cNvSpPr/>
            <p:nvPr/>
          </p:nvSpPr>
          <p:spPr>
            <a:xfrm rot="15922474">
              <a:off x="4698351" y="1826073"/>
              <a:ext cx="3299411" cy="440923"/>
            </a:xfrm>
            <a:custGeom>
              <a:avLst/>
              <a:gdLst>
                <a:gd name="f0" fmla="val w"/>
                <a:gd name="f1" fmla="val h"/>
                <a:gd name="f2" fmla="val 0"/>
                <a:gd name="f3" fmla="val 10000"/>
                <a:gd name="f4" fmla="val 5291"/>
                <a:gd name="f5" fmla="val 85"/>
                <a:gd name="f6" fmla="val 2532"/>
                <a:gd name="f7" fmla="val 1736"/>
                <a:gd name="f8" fmla="val 3911"/>
                <a:gd name="f9" fmla="val 7524"/>
                <a:gd name="f10" fmla="val 5298"/>
                <a:gd name="f11" fmla="val 9958"/>
                <a:gd name="f12" fmla="val 9989"/>
                <a:gd name="f13" fmla="val 1958"/>
                <a:gd name="f14" fmla="val 9969"/>
                <a:gd name="f15" fmla="val 3333"/>
                <a:gd name="f16" fmla="val 9667"/>
                <a:gd name="f17" fmla="val 204"/>
                <a:gd name="f18" fmla="val 9334"/>
                <a:gd name="f19" fmla="val 400"/>
                <a:gd name="f20" fmla="val 9001"/>
                <a:gd name="f21" fmla="val 590"/>
                <a:gd name="f22" fmla="val 8667"/>
                <a:gd name="f23" fmla="val 753"/>
                <a:gd name="f24" fmla="val 8333"/>
                <a:gd name="f25" fmla="val 917"/>
                <a:gd name="f26" fmla="val 7999"/>
                <a:gd name="f27" fmla="val 1071"/>
                <a:gd name="f28" fmla="val 7669"/>
                <a:gd name="f29" fmla="val 1202"/>
                <a:gd name="f30" fmla="val 7333"/>
                <a:gd name="f31" fmla="val 1325"/>
                <a:gd name="f32" fmla="val 7000"/>
                <a:gd name="f33" fmla="val 1440"/>
                <a:gd name="f34" fmla="val 6673"/>
                <a:gd name="f35" fmla="val 1538"/>
                <a:gd name="f36" fmla="val 6340"/>
                <a:gd name="f37" fmla="val 1636"/>
                <a:gd name="f38" fmla="val 6013"/>
                <a:gd name="f39" fmla="val 1719"/>
                <a:gd name="f40" fmla="val 5686"/>
                <a:gd name="f41" fmla="val 1784"/>
                <a:gd name="f42" fmla="val 5359"/>
                <a:gd name="f43" fmla="val 1850"/>
                <a:gd name="f44" fmla="val 5036"/>
                <a:gd name="f45" fmla="val 1906"/>
                <a:gd name="f46" fmla="val 4717"/>
                <a:gd name="f47" fmla="val 1948"/>
                <a:gd name="f48" fmla="val 4396"/>
                <a:gd name="f49" fmla="val 1980"/>
                <a:gd name="f50" fmla="val 4079"/>
                <a:gd name="f51" fmla="val 2013"/>
                <a:gd name="f52" fmla="val 3766"/>
                <a:gd name="f53" fmla="val 2029"/>
                <a:gd name="f54" fmla="val 3454"/>
                <a:gd name="f55" fmla="val 2046"/>
                <a:gd name="f56" fmla="val 3145"/>
                <a:gd name="f57" fmla="val 2053"/>
                <a:gd name="f58" fmla="val 2839"/>
                <a:gd name="f59" fmla="val 2537"/>
                <a:gd name="f60" fmla="val 2238"/>
                <a:gd name="f61" fmla="val 1943"/>
                <a:gd name="f62" fmla="val 2004"/>
                <a:gd name="f63" fmla="val 1653"/>
                <a:gd name="f64" fmla="val 1368"/>
                <a:gd name="f65" fmla="val 1955"/>
                <a:gd name="f66" fmla="val 1085"/>
                <a:gd name="f67" fmla="val 1915"/>
                <a:gd name="f68" fmla="val 806"/>
                <a:gd name="f69" fmla="val 1873"/>
                <a:gd name="f70" fmla="val 533"/>
                <a:gd name="f71" fmla="val 1833"/>
                <a:gd name="f72" fmla="val 1726"/>
                <a:gd name="f73" fmla="val 28"/>
                <a:gd name="f74" fmla="val 1995"/>
                <a:gd name="f75" fmla="val 57"/>
                <a:gd name="f76" fmla="val 2263"/>
                <a:gd name="f77" fmla="*/ f0 1 10000"/>
                <a:gd name="f78" fmla="*/ f1 1 5291"/>
                <a:gd name="f79" fmla="val f2"/>
                <a:gd name="f80" fmla="val f3"/>
                <a:gd name="f81" fmla="val f4"/>
                <a:gd name="f82" fmla="+- f81 0 f79"/>
                <a:gd name="f83" fmla="+- f80 0 f79"/>
                <a:gd name="f84" fmla="*/ f83 1 10000"/>
                <a:gd name="f85" fmla="*/ f82 1 5291"/>
                <a:gd name="f86" fmla="*/ f79 1 f84"/>
                <a:gd name="f87" fmla="*/ f80 1 f84"/>
                <a:gd name="f88" fmla="*/ f79 1 f85"/>
                <a:gd name="f89" fmla="*/ f81 1 f85"/>
                <a:gd name="f90" fmla="*/ f86 f77 1"/>
                <a:gd name="f91" fmla="*/ f87 f77 1"/>
                <a:gd name="f92" fmla="*/ f89 f78 1"/>
                <a:gd name="f93" fmla="*/ f88 f78 1"/>
              </a:gdLst>
              <a:ahLst/>
              <a:cxnLst>
                <a:cxn ang="3cd4">
                  <a:pos x="hc" y="t"/>
                </a:cxn>
                <a:cxn ang="0">
                  <a:pos x="r" y="vc"/>
                </a:cxn>
                <a:cxn ang="cd4">
                  <a:pos x="hc" y="b"/>
                </a:cxn>
                <a:cxn ang="cd2">
                  <a:pos x="l" y="vc"/>
                </a:cxn>
              </a:cxnLst>
              <a:rect l="f90" t="f93" r="f91" b="f92"/>
              <a:pathLst>
                <a:path w="10000" h="5291">
                  <a:moveTo>
                    <a:pt x="f5" y="f6"/>
                  </a:moveTo>
                  <a:cubicBezTo>
                    <a:pt x="f7" y="f8"/>
                    <a:pt x="f9" y="f10"/>
                    <a:pt x="f11" y="f4"/>
                  </a:cubicBezTo>
                  <a:cubicBezTo>
                    <a:pt x="f12" y="f13"/>
                    <a:pt x="f14" y="f15"/>
                    <a:pt x="f3" y="f2"/>
                  </a:cubicBezTo>
                  <a:lnTo>
                    <a:pt x="f3" y="f2"/>
                  </a:lnTo>
                  <a:lnTo>
                    <a:pt x="f16" y="f17"/>
                  </a:lnTo>
                  <a:lnTo>
                    <a:pt x="f18" y="f19"/>
                  </a:lnTo>
                  <a:lnTo>
                    <a:pt x="f20" y="f21"/>
                  </a:lnTo>
                  <a:lnTo>
                    <a:pt x="f22" y="f23"/>
                  </a:lnTo>
                  <a:lnTo>
                    <a:pt x="f24" y="f25"/>
                  </a:lnTo>
                  <a:lnTo>
                    <a:pt x="f26" y="f27"/>
                  </a:lnTo>
                  <a:lnTo>
                    <a:pt x="f28" y="f29"/>
                  </a:lnTo>
                  <a:lnTo>
                    <a:pt x="f30" y="f31"/>
                  </a:lnTo>
                  <a:lnTo>
                    <a:pt x="f32" y="f33"/>
                  </a:lnTo>
                  <a:lnTo>
                    <a:pt x="f34" y="f35"/>
                  </a:lnTo>
                  <a:lnTo>
                    <a:pt x="f36" y="f37"/>
                  </a:lnTo>
                  <a:lnTo>
                    <a:pt x="f38" y="f39"/>
                  </a:lnTo>
                  <a:lnTo>
                    <a:pt x="f40" y="f41"/>
                  </a:lnTo>
                  <a:lnTo>
                    <a:pt x="f42" y="f43"/>
                  </a:lnTo>
                  <a:lnTo>
                    <a:pt x="f44" y="f45"/>
                  </a:lnTo>
                  <a:lnTo>
                    <a:pt x="f46" y="f47"/>
                  </a:lnTo>
                  <a:lnTo>
                    <a:pt x="f48" y="f49"/>
                  </a:lnTo>
                  <a:lnTo>
                    <a:pt x="f50" y="f51"/>
                  </a:lnTo>
                  <a:lnTo>
                    <a:pt x="f52" y="f53"/>
                  </a:lnTo>
                  <a:lnTo>
                    <a:pt x="f54" y="f55"/>
                  </a:lnTo>
                  <a:lnTo>
                    <a:pt x="f56" y="f57"/>
                  </a:lnTo>
                  <a:lnTo>
                    <a:pt x="f58" y="f55"/>
                  </a:lnTo>
                  <a:lnTo>
                    <a:pt x="f59" y="f55"/>
                  </a:lnTo>
                  <a:lnTo>
                    <a:pt x="f60" y="f53"/>
                  </a:lnTo>
                  <a:lnTo>
                    <a:pt x="f61" y="f62"/>
                  </a:lnTo>
                  <a:lnTo>
                    <a:pt x="f63" y="f49"/>
                  </a:lnTo>
                  <a:lnTo>
                    <a:pt x="f64" y="f65"/>
                  </a:lnTo>
                  <a:lnTo>
                    <a:pt x="f66" y="f67"/>
                  </a:lnTo>
                  <a:lnTo>
                    <a:pt x="f68" y="f69"/>
                  </a:lnTo>
                  <a:lnTo>
                    <a:pt x="f70" y="f71"/>
                  </a:lnTo>
                  <a:lnTo>
                    <a:pt x="f2" y="f72"/>
                  </a:lnTo>
                  <a:cubicBezTo>
                    <a:pt x="f73" y="f74"/>
                    <a:pt x="f75" y="f76"/>
                    <a:pt x="f5" y="f6"/>
                  </a:cubicBezTo>
                  <a:close/>
                </a:path>
              </a:pathLst>
            </a:custGeom>
            <a:solidFill>
              <a:srgbClr val="FFFFFF">
                <a:alpha val="20000"/>
              </a:srgbClr>
            </a:solidFill>
            <a:ln cap="rnd">
              <a:noFill/>
              <a:prstDash val="solid"/>
            </a:ln>
          </p:spPr>
          <p:txBody>
            <a:bodyPr lIns="0" tIns="0" rIns="0" bIns="0"/>
            <a:lstStyle/>
            <a:p>
              <a:endParaRPr lang="en-US"/>
            </a:p>
          </p:txBody>
        </p:sp>
        <p:sp>
          <p:nvSpPr>
            <p:cNvPr id="12" name="Freeform 5">
              <a:extLst>
                <a:ext uri="{FF2B5EF4-FFF2-40B4-BE49-F238E27FC236}">
                  <a16:creationId xmlns:a16="http://schemas.microsoft.com/office/drawing/2014/main" id="{21C6F1BD-0C73-4C6F-949C-D28C9BD5BFE9}"/>
                </a:ext>
              </a:extLst>
            </p:cNvPr>
            <p:cNvSpPr/>
            <p:nvPr/>
          </p:nvSpPr>
          <p:spPr>
            <a:xfrm>
              <a:off x="0" y="1591"/>
              <a:ext cx="12191996" cy="6856408"/>
            </a:xfrm>
            <a:custGeom>
              <a:avLst/>
              <a:gdLst>
                <a:gd name="f0" fmla="val w"/>
                <a:gd name="f1" fmla="val h"/>
                <a:gd name="f2" fmla="val 0"/>
                <a:gd name="f3" fmla="val 15356"/>
                <a:gd name="f4" fmla="val 8638"/>
                <a:gd name="f5" fmla="val 14748"/>
                <a:gd name="f6" fmla="val 8038"/>
                <a:gd name="f7" fmla="val 600"/>
                <a:gd name="f8" fmla="val 592"/>
                <a:gd name="f9" fmla="*/ f0 1 15356"/>
                <a:gd name="f10" fmla="*/ f1 1 8638"/>
                <a:gd name="f11" fmla="val f2"/>
                <a:gd name="f12" fmla="val f3"/>
                <a:gd name="f13" fmla="val f4"/>
                <a:gd name="f14" fmla="+- f13 0 f11"/>
                <a:gd name="f15" fmla="+- f12 0 f11"/>
                <a:gd name="f16" fmla="*/ f15 1 15356"/>
                <a:gd name="f17" fmla="*/ f14 1 8638"/>
                <a:gd name="f18" fmla="*/ 0 1 f16"/>
                <a:gd name="f19" fmla="*/ f12 1 f16"/>
                <a:gd name="f20" fmla="*/ 0 1 f17"/>
                <a:gd name="f21" fmla="*/ f13 1 f17"/>
                <a:gd name="f22" fmla="*/ f18 f9 1"/>
                <a:gd name="f23" fmla="*/ f19 f9 1"/>
                <a:gd name="f24" fmla="*/ f21 f10 1"/>
                <a:gd name="f25" fmla="*/ f20 f10 1"/>
              </a:gdLst>
              <a:ahLst/>
              <a:cxnLst>
                <a:cxn ang="3cd4">
                  <a:pos x="hc" y="t"/>
                </a:cxn>
                <a:cxn ang="0">
                  <a:pos x="r" y="vc"/>
                </a:cxn>
                <a:cxn ang="cd4">
                  <a:pos x="hc" y="b"/>
                </a:cxn>
                <a:cxn ang="cd2">
                  <a:pos x="l" y="vc"/>
                </a:cxn>
              </a:cxnLst>
              <a:rect l="f22" t="f25" r="f23" b="f24"/>
              <a:pathLst>
                <a:path w="15356" h="8638">
                  <a:moveTo>
                    <a:pt x="f2" y="f2"/>
                  </a:moveTo>
                  <a:lnTo>
                    <a:pt x="f2" y="f4"/>
                  </a:lnTo>
                  <a:lnTo>
                    <a:pt x="f3" y="f4"/>
                  </a:lnTo>
                  <a:lnTo>
                    <a:pt x="f3" y="f2"/>
                  </a:lnTo>
                  <a:lnTo>
                    <a:pt x="f2" y="f2"/>
                  </a:lnTo>
                  <a:close/>
                  <a:moveTo>
                    <a:pt x="f5" y="f6"/>
                  </a:moveTo>
                  <a:lnTo>
                    <a:pt x="f7" y="f6"/>
                  </a:lnTo>
                  <a:lnTo>
                    <a:pt x="f7" y="f8"/>
                  </a:lnTo>
                  <a:lnTo>
                    <a:pt x="f5" y="f8"/>
                  </a:lnTo>
                  <a:lnTo>
                    <a:pt x="f5" y="f6"/>
                  </a:lnTo>
                  <a:close/>
                </a:path>
              </a:pathLst>
            </a:custGeom>
            <a:solidFill>
              <a:srgbClr val="FFFFFF"/>
            </a:solidFill>
            <a:ln cap="rnd">
              <a:noFill/>
              <a:prstDash val="solid"/>
            </a:ln>
          </p:spPr>
          <p:txBody>
            <a:bodyPr lIns="0" tIns="0" rIns="0" bIns="0"/>
            <a:lstStyle/>
            <a:p>
              <a:endParaRPr lang="en-US"/>
            </a:p>
          </p:txBody>
        </p:sp>
      </p:grpSp>
      <p:sp>
        <p:nvSpPr>
          <p:cNvPr id="13" name="Title 1">
            <a:extLst>
              <a:ext uri="{FF2B5EF4-FFF2-40B4-BE49-F238E27FC236}">
                <a16:creationId xmlns:a16="http://schemas.microsoft.com/office/drawing/2014/main" id="{05D4A199-60A5-4466-8964-69CC98083E6C}"/>
              </a:ext>
            </a:extLst>
          </p:cNvPr>
          <p:cNvSpPr txBox="1">
            <a:spLocks noGrp="1"/>
          </p:cNvSpPr>
          <p:nvPr>
            <p:ph type="title"/>
          </p:nvPr>
        </p:nvSpPr>
        <p:spPr>
          <a:xfrm>
            <a:off x="1154951" y="2677646"/>
            <a:ext cx="4351026" cy="2283823"/>
          </a:xfrm>
        </p:spPr>
        <p:txBody>
          <a:bodyPr/>
          <a:lstStyle>
            <a:lvl1pPr>
              <a:defRPr sz="4000"/>
            </a:lvl1pPr>
          </a:lstStyle>
          <a:p>
            <a:pPr lvl="0"/>
            <a:r>
              <a:rPr lang="tr-TR"/>
              <a:t>Asıl başlık stilini düzenlemek için tıklayın</a:t>
            </a:r>
            <a:endParaRPr lang="en-US"/>
          </a:p>
        </p:txBody>
      </p:sp>
      <p:sp>
        <p:nvSpPr>
          <p:cNvPr id="14" name="Text Placeholder 2">
            <a:extLst>
              <a:ext uri="{FF2B5EF4-FFF2-40B4-BE49-F238E27FC236}">
                <a16:creationId xmlns:a16="http://schemas.microsoft.com/office/drawing/2014/main" id="{C2501CA5-3CEB-4DEA-86F6-8DF06F385511}"/>
              </a:ext>
            </a:extLst>
          </p:cNvPr>
          <p:cNvSpPr txBox="1">
            <a:spLocks noGrp="1"/>
          </p:cNvSpPr>
          <p:nvPr>
            <p:ph type="body" idx="1"/>
          </p:nvPr>
        </p:nvSpPr>
        <p:spPr>
          <a:xfrm>
            <a:off x="6895563" y="2677646"/>
            <a:ext cx="3757543" cy="2283823"/>
          </a:xfrm>
        </p:spPr>
        <p:txBody>
          <a:bodyPr anchor="ctr"/>
          <a:lstStyle>
            <a:lvl1pPr marL="0" indent="0">
              <a:buNone/>
              <a:defRPr sz="2000" cap="all">
                <a:solidFill>
                  <a:srgbClr val="EF53A5"/>
                </a:solidFill>
              </a:defRPr>
            </a:lvl1pPr>
          </a:lstStyle>
          <a:p>
            <a:pPr lvl="0"/>
            <a:r>
              <a:rPr lang="tr-TR"/>
              <a:t>Asıl metin stillerini düzenlemek için tıklayın</a:t>
            </a:r>
          </a:p>
        </p:txBody>
      </p:sp>
      <p:sp>
        <p:nvSpPr>
          <p:cNvPr id="15" name="Date Placeholder 3">
            <a:extLst>
              <a:ext uri="{FF2B5EF4-FFF2-40B4-BE49-F238E27FC236}">
                <a16:creationId xmlns:a16="http://schemas.microsoft.com/office/drawing/2014/main" id="{66F82B65-7B8A-472F-8AAC-26F7AEAAFCE6}"/>
              </a:ext>
            </a:extLst>
          </p:cNvPr>
          <p:cNvSpPr txBox="1">
            <a:spLocks noGrp="1"/>
          </p:cNvSpPr>
          <p:nvPr>
            <p:ph type="dt" sz="half" idx="7"/>
          </p:nvPr>
        </p:nvSpPr>
        <p:spPr>
          <a:xfrm>
            <a:off x="10653107" y="6391838"/>
            <a:ext cx="990596" cy="304796"/>
          </a:xfrm>
        </p:spPr>
        <p:txBody>
          <a:bodyPr/>
          <a:lstStyle>
            <a:lvl1pPr>
              <a:defRPr/>
            </a:lvl1pPr>
          </a:lstStyle>
          <a:p>
            <a:pPr lvl="0"/>
            <a:fld id="{B6247536-CF97-4E5F-ADED-893C1E2EA367}" type="datetime1">
              <a:rPr lang="en-US"/>
              <a:pPr lvl="0"/>
              <a:t>4/19/2020</a:t>
            </a:fld>
            <a:endParaRPr lang="en-US"/>
          </a:p>
        </p:txBody>
      </p:sp>
      <p:sp>
        <p:nvSpPr>
          <p:cNvPr id="16" name="Footer Placeholder 4">
            <a:extLst>
              <a:ext uri="{FF2B5EF4-FFF2-40B4-BE49-F238E27FC236}">
                <a16:creationId xmlns:a16="http://schemas.microsoft.com/office/drawing/2014/main" id="{A8D19312-ABD5-4AB6-84EE-ABBC0622A551}"/>
              </a:ext>
            </a:extLst>
          </p:cNvPr>
          <p:cNvSpPr txBox="1">
            <a:spLocks noGrp="1"/>
          </p:cNvSpPr>
          <p:nvPr>
            <p:ph type="ftr" sz="quarter" idx="9"/>
          </p:nvPr>
        </p:nvSpPr>
        <p:spPr>
          <a:xfrm>
            <a:off x="561112" y="6391838"/>
            <a:ext cx="3859792" cy="304796"/>
          </a:xfrm>
        </p:spPr>
        <p:txBody>
          <a:bodyPr/>
          <a:lstStyle>
            <a:lvl1pPr>
              <a:defRPr/>
            </a:lvl1pPr>
          </a:lstStyle>
          <a:p>
            <a:pPr lvl="0"/>
            <a:endParaRPr lang="en-US"/>
          </a:p>
        </p:txBody>
      </p:sp>
      <p:sp>
        <p:nvSpPr>
          <p:cNvPr id="17" name="Rectangle 15">
            <a:extLst>
              <a:ext uri="{FF2B5EF4-FFF2-40B4-BE49-F238E27FC236}">
                <a16:creationId xmlns:a16="http://schemas.microsoft.com/office/drawing/2014/main" id="{E08933A5-9DC7-480D-8A91-B7EE0F38BF48}"/>
              </a:ext>
            </a:extLst>
          </p:cNvPr>
          <p:cNvSpPr/>
          <p:nvPr/>
        </p:nvSpPr>
        <p:spPr>
          <a:xfrm>
            <a:off x="10437811" y="0"/>
            <a:ext cx="685800" cy="1143000"/>
          </a:xfrm>
          <a:prstGeom prst="rect">
            <a:avLst/>
          </a:prstGeom>
          <a:solidFill>
            <a:srgbClr val="B31166"/>
          </a:solidFill>
          <a:ln cap="rnd">
            <a:noFill/>
            <a:prstDash val="solid"/>
          </a:ln>
          <a:effectLst>
            <a:outerShdw dist="25402" dir="5400000" algn="tl">
              <a:srgbClr val="000000">
                <a:alpha val="45000"/>
              </a:srgbClr>
            </a:outerShdw>
          </a:effectLst>
        </p:spPr>
        <p:txBody>
          <a:bodyPr lIns="0" tIns="0" rIns="0" bIns="0"/>
          <a:lstStyle/>
          <a:p>
            <a:endParaRPr lang="en-US"/>
          </a:p>
        </p:txBody>
      </p:sp>
      <p:sp>
        <p:nvSpPr>
          <p:cNvPr id="18" name="Slide Number Placeholder 5">
            <a:extLst>
              <a:ext uri="{FF2B5EF4-FFF2-40B4-BE49-F238E27FC236}">
                <a16:creationId xmlns:a16="http://schemas.microsoft.com/office/drawing/2014/main" id="{C18DFF89-6F8F-4DE6-B1F4-3517F0305E9A}"/>
              </a:ext>
            </a:extLst>
          </p:cNvPr>
          <p:cNvSpPr txBox="1">
            <a:spLocks noGrp="1"/>
          </p:cNvSpPr>
          <p:nvPr>
            <p:ph type="sldNum" sz="quarter" idx="8"/>
          </p:nvPr>
        </p:nvSpPr>
        <p:spPr>
          <a:xfrm>
            <a:off x="10352544" y="295726"/>
            <a:ext cx="838203" cy="767684"/>
          </a:xfrm>
        </p:spPr>
        <p:txBody>
          <a:bodyPr/>
          <a:lstStyle>
            <a:lvl1pPr>
              <a:defRPr/>
            </a:lvl1pPr>
          </a:lstStyle>
          <a:p>
            <a:pPr lvl="0"/>
            <a:fld id="{F6E2A3FF-28F6-4E14-8E21-87089C21BD67}" type="slidenum">
              <a:t>‹#›</a:t>
            </a:fld>
            <a:endParaRPr lang="en-US"/>
          </a:p>
        </p:txBody>
      </p:sp>
    </p:spTree>
    <p:extLst>
      <p:ext uri="{BB962C8B-B14F-4D97-AF65-F5344CB8AC3E}">
        <p14:creationId xmlns:p14="http://schemas.microsoft.com/office/powerpoint/2010/main" val="2949884838"/>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grpSp>
        <p:nvGrpSpPr>
          <p:cNvPr id="6" name="Group 7">
            <a:extLst>
              <a:ext uri="{FF2B5EF4-FFF2-40B4-BE49-F238E27FC236}">
                <a16:creationId xmlns:a16="http://schemas.microsoft.com/office/drawing/2014/main" id="{31B8D034-DE16-485C-902D-E835AC965519}"/>
              </a:ext>
            </a:extLst>
          </p:cNvPr>
          <p:cNvGrpSpPr/>
          <p:nvPr/>
        </p:nvGrpSpPr>
        <p:grpSpPr>
          <a:xfrm>
            <a:off x="0" y="0"/>
            <a:ext cx="12191996" cy="6858000"/>
            <a:chOff x="0" y="0"/>
            <a:chExt cx="12191996" cy="6858000"/>
          </a:xfrm>
        </p:grpSpPr>
        <p:sp>
          <p:nvSpPr>
            <p:cNvPr id="7" name="Rectangle 6">
              <a:extLst>
                <a:ext uri="{FF2B5EF4-FFF2-40B4-BE49-F238E27FC236}">
                  <a16:creationId xmlns:a16="http://schemas.microsoft.com/office/drawing/2014/main" id="{C222C83F-E7FB-4093-9ECE-89375FAFEABE}"/>
                </a:ext>
              </a:extLst>
            </p:cNvPr>
            <p:cNvSpPr/>
            <p:nvPr/>
          </p:nvSpPr>
          <p:spPr>
            <a:xfrm>
              <a:off x="0" y="0"/>
              <a:ext cx="12191996" cy="6858000"/>
            </a:xfrm>
            <a:prstGeom prst="rect">
              <a:avLst/>
            </a:prstGeom>
            <a:blipFill>
              <a:blip r:embed="rId2">
                <a:alphaModFix/>
              </a:blip>
              <a:stretch>
                <a:fillRect/>
              </a:stretch>
            </a:blipFill>
            <a:ln cap="rnd">
              <a:noFill/>
              <a:prstDash val="solid"/>
            </a:ln>
          </p:spPr>
          <p:txBody>
            <a:bodyPr lIns="0" tIns="0" rIns="0" bIns="0"/>
            <a:lstStyle/>
            <a:p>
              <a:endParaRPr lang="en-US"/>
            </a:p>
          </p:txBody>
        </p:sp>
        <p:sp>
          <p:nvSpPr>
            <p:cNvPr id="8" name="Oval 12">
              <a:extLst>
                <a:ext uri="{FF2B5EF4-FFF2-40B4-BE49-F238E27FC236}">
                  <a16:creationId xmlns:a16="http://schemas.microsoft.com/office/drawing/2014/main" id="{EDB80A6E-4FD2-40EE-B512-02333574373D}"/>
                </a:ext>
              </a:extLst>
            </p:cNvPr>
            <p:cNvSpPr/>
            <p:nvPr/>
          </p:nvSpPr>
          <p:spPr>
            <a:xfrm>
              <a:off x="0" y="2667003"/>
              <a:ext cx="4190996" cy="419099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B6BF2">
                    <a:alpha val="11000"/>
                  </a:srgbClr>
                </a:gs>
                <a:gs pos="100000">
                  <a:srgbClr val="9B6BF2">
                    <a:alpha val="10000"/>
                  </a:srgbClr>
                </a:gs>
              </a:gsLst>
              <a:path path="circle">
                <a:fillToRect l="50000" t="50000" r="50000" b="50000"/>
              </a:path>
            </a:gradFill>
            <a:ln cap="rnd">
              <a:noFill/>
              <a:prstDash val="solid"/>
            </a:ln>
          </p:spPr>
          <p:txBody>
            <a:bodyPr lIns="0" tIns="0" rIns="0" bIns="0"/>
            <a:lstStyle/>
            <a:p>
              <a:endParaRPr lang="en-US"/>
            </a:p>
          </p:txBody>
        </p:sp>
        <p:sp>
          <p:nvSpPr>
            <p:cNvPr id="9" name="Oval 14">
              <a:extLst>
                <a:ext uri="{FF2B5EF4-FFF2-40B4-BE49-F238E27FC236}">
                  <a16:creationId xmlns:a16="http://schemas.microsoft.com/office/drawing/2014/main" id="{6EFA8282-5827-4B3B-942E-2ED9391DE7E1}"/>
                </a:ext>
              </a:extLst>
            </p:cNvPr>
            <p:cNvSpPr/>
            <p:nvPr/>
          </p:nvSpPr>
          <p:spPr>
            <a:xfrm>
              <a:off x="0" y="2895603"/>
              <a:ext cx="2362196" cy="236219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B6BF2">
                    <a:alpha val="8000"/>
                  </a:srgbClr>
                </a:gs>
                <a:gs pos="100000">
                  <a:srgbClr val="9B6BF2">
                    <a:alpha val="8000"/>
                  </a:srgbClr>
                </a:gs>
              </a:gsLst>
              <a:path path="circle">
                <a:fillToRect l="50000" t="50000" r="50000" b="50000"/>
              </a:path>
            </a:gradFill>
            <a:ln cap="rnd">
              <a:noFill/>
              <a:prstDash val="solid"/>
            </a:ln>
          </p:spPr>
          <p:txBody>
            <a:bodyPr lIns="0" tIns="0" rIns="0" bIns="0"/>
            <a:lstStyle/>
            <a:p>
              <a:endParaRPr lang="en-US"/>
            </a:p>
          </p:txBody>
        </p:sp>
        <p:sp>
          <p:nvSpPr>
            <p:cNvPr id="10" name="Oval 17">
              <a:extLst>
                <a:ext uri="{FF2B5EF4-FFF2-40B4-BE49-F238E27FC236}">
                  <a16:creationId xmlns:a16="http://schemas.microsoft.com/office/drawing/2014/main" id="{6E56053B-14D8-4E1C-B7DC-F49741239A67}"/>
                </a:ext>
              </a:extLst>
            </p:cNvPr>
            <p:cNvSpPr/>
            <p:nvPr/>
          </p:nvSpPr>
          <p:spPr>
            <a:xfrm>
              <a:off x="8609011" y="5867403"/>
              <a:ext cx="990596" cy="99059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B6BF2">
                    <a:alpha val="14000"/>
                  </a:srgbClr>
                </a:gs>
                <a:gs pos="100000">
                  <a:srgbClr val="9B6BF2">
                    <a:alpha val="7000"/>
                  </a:srgbClr>
                </a:gs>
              </a:gsLst>
              <a:path path="circle">
                <a:fillToRect l="50000" t="50000" r="50000" b="50000"/>
              </a:path>
            </a:gradFill>
            <a:ln cap="rnd">
              <a:noFill/>
              <a:prstDash val="solid"/>
            </a:ln>
          </p:spPr>
          <p:txBody>
            <a:bodyPr lIns="0" tIns="0" rIns="0" bIns="0"/>
            <a:lstStyle/>
            <a:p>
              <a:endParaRPr lang="en-US"/>
            </a:p>
          </p:txBody>
        </p:sp>
        <p:sp>
          <p:nvSpPr>
            <p:cNvPr id="11" name="Oval 15">
              <a:extLst>
                <a:ext uri="{FF2B5EF4-FFF2-40B4-BE49-F238E27FC236}">
                  <a16:creationId xmlns:a16="http://schemas.microsoft.com/office/drawing/2014/main" id="{B3AB93C3-078E-4C28-BF2B-BF086CBC29E4}"/>
                </a:ext>
              </a:extLst>
            </p:cNvPr>
            <p:cNvSpPr/>
            <p:nvPr/>
          </p:nvSpPr>
          <p:spPr>
            <a:xfrm>
              <a:off x="8609011" y="1676396"/>
              <a:ext cx="2819396" cy="281939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B6BF2">
                    <a:alpha val="7000"/>
                  </a:srgbClr>
                </a:gs>
                <a:gs pos="100000">
                  <a:srgbClr val="9B6BF2">
                    <a:alpha val="6000"/>
                  </a:srgbClr>
                </a:gs>
              </a:gsLst>
              <a:path path="circle">
                <a:fillToRect l="50000" t="50000" r="50000" b="50000"/>
              </a:path>
            </a:gradFill>
            <a:ln cap="rnd">
              <a:noFill/>
              <a:prstDash val="solid"/>
            </a:ln>
          </p:spPr>
          <p:txBody>
            <a:bodyPr lIns="0" tIns="0" rIns="0" bIns="0"/>
            <a:lstStyle/>
            <a:p>
              <a:endParaRPr lang="en-US"/>
            </a:p>
          </p:txBody>
        </p:sp>
        <p:sp>
          <p:nvSpPr>
            <p:cNvPr id="12" name="Oval 16">
              <a:extLst>
                <a:ext uri="{FF2B5EF4-FFF2-40B4-BE49-F238E27FC236}">
                  <a16:creationId xmlns:a16="http://schemas.microsoft.com/office/drawing/2014/main" id="{635FB054-5F18-4A87-99EB-644CCE5D9819}"/>
                </a:ext>
              </a:extLst>
            </p:cNvPr>
            <p:cNvSpPr/>
            <p:nvPr/>
          </p:nvSpPr>
          <p:spPr>
            <a:xfrm>
              <a:off x="7999408" y="8467"/>
              <a:ext cx="1600200" cy="1600200"/>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B6BF2">
                    <a:alpha val="14000"/>
                  </a:srgbClr>
                </a:gs>
                <a:gs pos="100000">
                  <a:srgbClr val="9B6BF2">
                    <a:alpha val="7000"/>
                  </a:srgbClr>
                </a:gs>
              </a:gsLst>
              <a:path path="circle">
                <a:fillToRect l="50000" t="50000" r="50000" b="50000"/>
              </a:path>
            </a:gradFill>
            <a:ln cap="rnd">
              <a:noFill/>
              <a:prstDash val="solid"/>
            </a:ln>
          </p:spPr>
          <p:txBody>
            <a:bodyPr lIns="0" tIns="0" rIns="0" bIns="0"/>
            <a:lstStyle/>
            <a:p>
              <a:endParaRPr lang="en-US"/>
            </a:p>
          </p:txBody>
        </p:sp>
        <p:sp>
          <p:nvSpPr>
            <p:cNvPr id="13" name="Freeform 5">
              <a:extLst>
                <a:ext uri="{FF2B5EF4-FFF2-40B4-BE49-F238E27FC236}">
                  <a16:creationId xmlns:a16="http://schemas.microsoft.com/office/drawing/2014/main" id="{6775A1DD-904D-4391-BF07-8FC4DCED0BFD}"/>
                </a:ext>
              </a:extLst>
            </p:cNvPr>
            <p:cNvSpPr/>
            <p:nvPr/>
          </p:nvSpPr>
          <p:spPr>
            <a:xfrm rot="21010064">
              <a:off x="8490945" y="1797519"/>
              <a:ext cx="3299411" cy="440923"/>
            </a:xfrm>
            <a:custGeom>
              <a:avLst/>
              <a:gdLst>
                <a:gd name="f0" fmla="val w"/>
                <a:gd name="f1" fmla="val h"/>
                <a:gd name="f2" fmla="val 0"/>
                <a:gd name="f3" fmla="val 10000"/>
                <a:gd name="f4" fmla="val 5291"/>
                <a:gd name="f5" fmla="val 85"/>
                <a:gd name="f6" fmla="val 2532"/>
                <a:gd name="f7" fmla="val 1736"/>
                <a:gd name="f8" fmla="val 3911"/>
                <a:gd name="f9" fmla="val 7524"/>
                <a:gd name="f10" fmla="val 5298"/>
                <a:gd name="f11" fmla="val 9958"/>
                <a:gd name="f12" fmla="val 9989"/>
                <a:gd name="f13" fmla="val 1958"/>
                <a:gd name="f14" fmla="val 9969"/>
                <a:gd name="f15" fmla="val 3333"/>
                <a:gd name="f16" fmla="val 9667"/>
                <a:gd name="f17" fmla="val 204"/>
                <a:gd name="f18" fmla="val 9334"/>
                <a:gd name="f19" fmla="val 400"/>
                <a:gd name="f20" fmla="val 9001"/>
                <a:gd name="f21" fmla="val 590"/>
                <a:gd name="f22" fmla="val 8667"/>
                <a:gd name="f23" fmla="val 753"/>
                <a:gd name="f24" fmla="val 8333"/>
                <a:gd name="f25" fmla="val 917"/>
                <a:gd name="f26" fmla="val 7999"/>
                <a:gd name="f27" fmla="val 1071"/>
                <a:gd name="f28" fmla="val 7669"/>
                <a:gd name="f29" fmla="val 1202"/>
                <a:gd name="f30" fmla="val 7333"/>
                <a:gd name="f31" fmla="val 1325"/>
                <a:gd name="f32" fmla="val 7000"/>
                <a:gd name="f33" fmla="val 1440"/>
                <a:gd name="f34" fmla="val 6673"/>
                <a:gd name="f35" fmla="val 1538"/>
                <a:gd name="f36" fmla="val 6340"/>
                <a:gd name="f37" fmla="val 1636"/>
                <a:gd name="f38" fmla="val 6013"/>
                <a:gd name="f39" fmla="val 1719"/>
                <a:gd name="f40" fmla="val 5686"/>
                <a:gd name="f41" fmla="val 1784"/>
                <a:gd name="f42" fmla="val 5359"/>
                <a:gd name="f43" fmla="val 1850"/>
                <a:gd name="f44" fmla="val 5036"/>
                <a:gd name="f45" fmla="val 1906"/>
                <a:gd name="f46" fmla="val 4717"/>
                <a:gd name="f47" fmla="val 1948"/>
                <a:gd name="f48" fmla="val 4396"/>
                <a:gd name="f49" fmla="val 1980"/>
                <a:gd name="f50" fmla="val 4079"/>
                <a:gd name="f51" fmla="val 2013"/>
                <a:gd name="f52" fmla="val 3766"/>
                <a:gd name="f53" fmla="val 2029"/>
                <a:gd name="f54" fmla="val 3454"/>
                <a:gd name="f55" fmla="val 2046"/>
                <a:gd name="f56" fmla="val 3145"/>
                <a:gd name="f57" fmla="val 2053"/>
                <a:gd name="f58" fmla="val 2839"/>
                <a:gd name="f59" fmla="val 2537"/>
                <a:gd name="f60" fmla="val 2238"/>
                <a:gd name="f61" fmla="val 1943"/>
                <a:gd name="f62" fmla="val 2004"/>
                <a:gd name="f63" fmla="val 1653"/>
                <a:gd name="f64" fmla="val 1368"/>
                <a:gd name="f65" fmla="val 1955"/>
                <a:gd name="f66" fmla="val 1085"/>
                <a:gd name="f67" fmla="val 1915"/>
                <a:gd name="f68" fmla="val 806"/>
                <a:gd name="f69" fmla="val 1873"/>
                <a:gd name="f70" fmla="val 533"/>
                <a:gd name="f71" fmla="val 1833"/>
                <a:gd name="f72" fmla="val 1726"/>
                <a:gd name="f73" fmla="val 28"/>
                <a:gd name="f74" fmla="val 1995"/>
                <a:gd name="f75" fmla="val 57"/>
                <a:gd name="f76" fmla="val 2263"/>
                <a:gd name="f77" fmla="*/ f0 1 10000"/>
                <a:gd name="f78" fmla="*/ f1 1 5291"/>
                <a:gd name="f79" fmla="val f2"/>
                <a:gd name="f80" fmla="val f3"/>
                <a:gd name="f81" fmla="val f4"/>
                <a:gd name="f82" fmla="+- f81 0 f79"/>
                <a:gd name="f83" fmla="+- f80 0 f79"/>
                <a:gd name="f84" fmla="*/ f83 1 10000"/>
                <a:gd name="f85" fmla="*/ f82 1 5291"/>
                <a:gd name="f86" fmla="*/ f79 1 f84"/>
                <a:gd name="f87" fmla="*/ f80 1 f84"/>
                <a:gd name="f88" fmla="*/ f79 1 f85"/>
                <a:gd name="f89" fmla="*/ f81 1 f85"/>
                <a:gd name="f90" fmla="*/ f86 f77 1"/>
                <a:gd name="f91" fmla="*/ f87 f77 1"/>
                <a:gd name="f92" fmla="*/ f89 f78 1"/>
                <a:gd name="f93" fmla="*/ f88 f78 1"/>
              </a:gdLst>
              <a:ahLst/>
              <a:cxnLst>
                <a:cxn ang="3cd4">
                  <a:pos x="hc" y="t"/>
                </a:cxn>
                <a:cxn ang="0">
                  <a:pos x="r" y="vc"/>
                </a:cxn>
                <a:cxn ang="cd4">
                  <a:pos x="hc" y="b"/>
                </a:cxn>
                <a:cxn ang="cd2">
                  <a:pos x="l" y="vc"/>
                </a:cxn>
              </a:cxnLst>
              <a:rect l="f90" t="f93" r="f91" b="f92"/>
              <a:pathLst>
                <a:path w="10000" h="5291">
                  <a:moveTo>
                    <a:pt x="f5" y="f6"/>
                  </a:moveTo>
                  <a:cubicBezTo>
                    <a:pt x="f7" y="f8"/>
                    <a:pt x="f9" y="f10"/>
                    <a:pt x="f11" y="f4"/>
                  </a:cubicBezTo>
                  <a:cubicBezTo>
                    <a:pt x="f12" y="f13"/>
                    <a:pt x="f14" y="f15"/>
                    <a:pt x="f3" y="f2"/>
                  </a:cubicBezTo>
                  <a:lnTo>
                    <a:pt x="f3" y="f2"/>
                  </a:lnTo>
                  <a:lnTo>
                    <a:pt x="f16" y="f17"/>
                  </a:lnTo>
                  <a:lnTo>
                    <a:pt x="f18" y="f19"/>
                  </a:lnTo>
                  <a:lnTo>
                    <a:pt x="f20" y="f21"/>
                  </a:lnTo>
                  <a:lnTo>
                    <a:pt x="f22" y="f23"/>
                  </a:lnTo>
                  <a:lnTo>
                    <a:pt x="f24" y="f25"/>
                  </a:lnTo>
                  <a:lnTo>
                    <a:pt x="f26" y="f27"/>
                  </a:lnTo>
                  <a:lnTo>
                    <a:pt x="f28" y="f29"/>
                  </a:lnTo>
                  <a:lnTo>
                    <a:pt x="f30" y="f31"/>
                  </a:lnTo>
                  <a:lnTo>
                    <a:pt x="f32" y="f33"/>
                  </a:lnTo>
                  <a:lnTo>
                    <a:pt x="f34" y="f35"/>
                  </a:lnTo>
                  <a:lnTo>
                    <a:pt x="f36" y="f37"/>
                  </a:lnTo>
                  <a:lnTo>
                    <a:pt x="f38" y="f39"/>
                  </a:lnTo>
                  <a:lnTo>
                    <a:pt x="f40" y="f41"/>
                  </a:lnTo>
                  <a:lnTo>
                    <a:pt x="f42" y="f43"/>
                  </a:lnTo>
                  <a:lnTo>
                    <a:pt x="f44" y="f45"/>
                  </a:lnTo>
                  <a:lnTo>
                    <a:pt x="f46" y="f47"/>
                  </a:lnTo>
                  <a:lnTo>
                    <a:pt x="f48" y="f49"/>
                  </a:lnTo>
                  <a:lnTo>
                    <a:pt x="f50" y="f51"/>
                  </a:lnTo>
                  <a:lnTo>
                    <a:pt x="f52" y="f53"/>
                  </a:lnTo>
                  <a:lnTo>
                    <a:pt x="f54" y="f55"/>
                  </a:lnTo>
                  <a:lnTo>
                    <a:pt x="f56" y="f57"/>
                  </a:lnTo>
                  <a:lnTo>
                    <a:pt x="f58" y="f55"/>
                  </a:lnTo>
                  <a:lnTo>
                    <a:pt x="f59" y="f55"/>
                  </a:lnTo>
                  <a:lnTo>
                    <a:pt x="f60" y="f53"/>
                  </a:lnTo>
                  <a:lnTo>
                    <a:pt x="f61" y="f62"/>
                  </a:lnTo>
                  <a:lnTo>
                    <a:pt x="f63" y="f49"/>
                  </a:lnTo>
                  <a:lnTo>
                    <a:pt x="f64" y="f65"/>
                  </a:lnTo>
                  <a:lnTo>
                    <a:pt x="f66" y="f67"/>
                  </a:lnTo>
                  <a:lnTo>
                    <a:pt x="f68" y="f69"/>
                  </a:lnTo>
                  <a:lnTo>
                    <a:pt x="f70" y="f71"/>
                  </a:lnTo>
                  <a:lnTo>
                    <a:pt x="f2" y="f72"/>
                  </a:lnTo>
                  <a:cubicBezTo>
                    <a:pt x="f73" y="f74"/>
                    <a:pt x="f75" y="f76"/>
                    <a:pt x="f5" y="f6"/>
                  </a:cubicBezTo>
                  <a:close/>
                </a:path>
              </a:pathLst>
            </a:custGeom>
            <a:solidFill>
              <a:srgbClr val="FFFFFF">
                <a:alpha val="20000"/>
              </a:srgbClr>
            </a:solidFill>
            <a:ln cap="rnd">
              <a:noFill/>
              <a:prstDash val="solid"/>
            </a:ln>
          </p:spPr>
          <p:txBody>
            <a:bodyPr lIns="0" tIns="0" rIns="0" bIns="0"/>
            <a:lstStyle/>
            <a:p>
              <a:endParaRPr lang="en-US"/>
            </a:p>
          </p:txBody>
        </p:sp>
        <p:sp>
          <p:nvSpPr>
            <p:cNvPr id="14" name="Freeform 5">
              <a:extLst>
                <a:ext uri="{FF2B5EF4-FFF2-40B4-BE49-F238E27FC236}">
                  <a16:creationId xmlns:a16="http://schemas.microsoft.com/office/drawing/2014/main" id="{B78646E6-9624-4646-87CD-2ADEDB304304}"/>
                </a:ext>
              </a:extLst>
            </p:cNvPr>
            <p:cNvSpPr/>
            <p:nvPr/>
          </p:nvSpPr>
          <p:spPr>
            <a:xfrm>
              <a:off x="459504" y="1866409"/>
              <a:ext cx="11277596" cy="4533896"/>
            </a:xfrm>
            <a:custGeom>
              <a:avLst/>
              <a:gdLst>
                <a:gd name="f0" fmla="val w"/>
                <a:gd name="f1" fmla="val h"/>
                <a:gd name="f2" fmla="val 0"/>
                <a:gd name="f3" fmla="val 7104"/>
                <a:gd name="f4" fmla="val 2856"/>
                <a:gd name="f5" fmla="val 1"/>
                <a:gd name="f6" fmla="val 6943"/>
                <a:gd name="f7" fmla="val 26"/>
                <a:gd name="f8" fmla="val 6782"/>
                <a:gd name="f9" fmla="val 50"/>
                <a:gd name="f10" fmla="val 6621"/>
                <a:gd name="f11" fmla="val 73"/>
                <a:gd name="f12" fmla="val 6459"/>
                <a:gd name="f13" fmla="val 93"/>
                <a:gd name="f14" fmla="val 6298"/>
                <a:gd name="f15" fmla="val 113"/>
                <a:gd name="f16" fmla="val 6136"/>
                <a:gd name="f17" fmla="val 132"/>
                <a:gd name="f18" fmla="val 5976"/>
                <a:gd name="f19" fmla="val 148"/>
                <a:gd name="f20" fmla="val 5814"/>
                <a:gd name="f21" fmla="val 163"/>
                <a:gd name="f22" fmla="val 5653"/>
                <a:gd name="f23" fmla="val 177"/>
                <a:gd name="f24" fmla="val 5494"/>
                <a:gd name="f25" fmla="val 189"/>
                <a:gd name="f26" fmla="val 5334"/>
                <a:gd name="f27" fmla="val 201"/>
                <a:gd name="f28" fmla="val 5175"/>
                <a:gd name="f29" fmla="val 211"/>
                <a:gd name="f30" fmla="val 5017"/>
                <a:gd name="f31" fmla="val 219"/>
                <a:gd name="f32" fmla="val 4859"/>
                <a:gd name="f33" fmla="val 227"/>
                <a:gd name="f34" fmla="val 4703"/>
                <a:gd name="f35" fmla="val 234"/>
                <a:gd name="f36" fmla="val 4548"/>
                <a:gd name="f37" fmla="val 239"/>
                <a:gd name="f38" fmla="val 4393"/>
                <a:gd name="f39" fmla="val 243"/>
                <a:gd name="f40" fmla="val 4240"/>
                <a:gd name="f41" fmla="val 247"/>
                <a:gd name="f42" fmla="val 4088"/>
                <a:gd name="f43" fmla="val 249"/>
                <a:gd name="f44" fmla="val 3937"/>
                <a:gd name="f45" fmla="val 251"/>
                <a:gd name="f46" fmla="val 3788"/>
                <a:gd name="f47" fmla="val 252"/>
                <a:gd name="f48" fmla="val 3640"/>
                <a:gd name="f49" fmla="val 3494"/>
                <a:gd name="f50" fmla="val 3349"/>
                <a:gd name="f51" fmla="val 3207"/>
                <a:gd name="f52" fmla="val 246"/>
                <a:gd name="f53" fmla="val 3066"/>
                <a:gd name="f54" fmla="val 2928"/>
                <a:gd name="f55" fmla="val 240"/>
                <a:gd name="f56" fmla="val 2791"/>
                <a:gd name="f57" fmla="val 235"/>
                <a:gd name="f58" fmla="val 2656"/>
                <a:gd name="f59" fmla="val 230"/>
                <a:gd name="f60" fmla="val 2524"/>
                <a:gd name="f61" fmla="val 225"/>
                <a:gd name="f62" fmla="val 2266"/>
                <a:gd name="f63" fmla="val 212"/>
                <a:gd name="f64" fmla="val 2019"/>
                <a:gd name="f65" fmla="val 198"/>
                <a:gd name="f66" fmla="val 1782"/>
                <a:gd name="f67" fmla="val 183"/>
                <a:gd name="f68" fmla="val 1557"/>
                <a:gd name="f69" fmla="val 167"/>
                <a:gd name="f70" fmla="val 1343"/>
                <a:gd name="f71" fmla="val 150"/>
                <a:gd name="f72" fmla="val 1144"/>
                <a:gd name="f73" fmla="val 957"/>
                <a:gd name="f74" fmla="val 114"/>
                <a:gd name="f75" fmla="val 785"/>
                <a:gd name="f76" fmla="val 96"/>
                <a:gd name="f77" fmla="val 627"/>
                <a:gd name="f78" fmla="val 79"/>
                <a:gd name="f79" fmla="val 487"/>
                <a:gd name="f80" fmla="val 63"/>
                <a:gd name="f81" fmla="val 361"/>
                <a:gd name="f82" fmla="val 48"/>
                <a:gd name="f83" fmla="val 254"/>
                <a:gd name="f84" fmla="val 35"/>
                <a:gd name="f85" fmla="val 165"/>
                <a:gd name="f86" fmla="val 23"/>
                <a:gd name="f87" fmla="val 42"/>
                <a:gd name="f88" fmla="val 6"/>
                <a:gd name="f89" fmla="*/ f0 1 7104"/>
                <a:gd name="f90" fmla="*/ f1 1 2856"/>
                <a:gd name="f91" fmla="val f2"/>
                <a:gd name="f92" fmla="val f3"/>
                <a:gd name="f93" fmla="val f4"/>
                <a:gd name="f94" fmla="+- f93 0 f91"/>
                <a:gd name="f95" fmla="+- f92 0 f91"/>
                <a:gd name="f96" fmla="*/ f95 1 7104"/>
                <a:gd name="f97" fmla="*/ f94 1 2856"/>
                <a:gd name="f98" fmla="*/ 0 1 f96"/>
                <a:gd name="f99" fmla="*/ f92 1 f96"/>
                <a:gd name="f100" fmla="*/ 0 1 f97"/>
                <a:gd name="f101" fmla="*/ f93 1 f97"/>
                <a:gd name="f102" fmla="*/ f98 f89 1"/>
                <a:gd name="f103" fmla="*/ f99 f89 1"/>
                <a:gd name="f104" fmla="*/ f101 f90 1"/>
                <a:gd name="f105" fmla="*/ f100 f90 1"/>
              </a:gdLst>
              <a:ahLst/>
              <a:cxnLst>
                <a:cxn ang="3cd4">
                  <a:pos x="hc" y="t"/>
                </a:cxn>
                <a:cxn ang="0">
                  <a:pos x="r" y="vc"/>
                </a:cxn>
                <a:cxn ang="cd4">
                  <a:pos x="hc" y="b"/>
                </a:cxn>
                <a:cxn ang="cd2">
                  <a:pos x="l" y="vc"/>
                </a:cxn>
              </a:cxnLst>
              <a:rect l="f102" t="f105" r="f103" b="f104"/>
              <a:pathLst>
                <a:path w="7104" h="2856">
                  <a:moveTo>
                    <a:pt x="f2" y="f2"/>
                  </a:moveTo>
                  <a:lnTo>
                    <a:pt x="f2" y="f4"/>
                  </a:lnTo>
                  <a:lnTo>
                    <a:pt x="f3" y="f4"/>
                  </a:lnTo>
                  <a:lnTo>
                    <a:pt x="f3" y="f5"/>
                  </a:lnTo>
                  <a:lnTo>
                    <a:pt x="f3" y="f5"/>
                  </a:lnTo>
                  <a:lnTo>
                    <a:pt x="f6" y="f7"/>
                  </a:lnTo>
                  <a:lnTo>
                    <a:pt x="f8" y="f9"/>
                  </a:lnTo>
                  <a:lnTo>
                    <a:pt x="f10" y="f11"/>
                  </a:lnTo>
                  <a:lnTo>
                    <a:pt x="f12" y="f13"/>
                  </a:lnTo>
                  <a:lnTo>
                    <a:pt x="f14" y="f15"/>
                  </a:lnTo>
                  <a:lnTo>
                    <a:pt x="f16" y="f17"/>
                  </a:lnTo>
                  <a:lnTo>
                    <a:pt x="f18" y="f19"/>
                  </a:lnTo>
                  <a:lnTo>
                    <a:pt x="f20" y="f21"/>
                  </a:lnTo>
                  <a:lnTo>
                    <a:pt x="f22" y="f23"/>
                  </a:lnTo>
                  <a:lnTo>
                    <a:pt x="f24" y="f25"/>
                  </a:lnTo>
                  <a:lnTo>
                    <a:pt x="f26" y="f27"/>
                  </a:lnTo>
                  <a:lnTo>
                    <a:pt x="f28" y="f29"/>
                  </a:lnTo>
                  <a:lnTo>
                    <a:pt x="f30" y="f31"/>
                  </a:lnTo>
                  <a:lnTo>
                    <a:pt x="f32" y="f33"/>
                  </a:lnTo>
                  <a:lnTo>
                    <a:pt x="f34" y="f35"/>
                  </a:lnTo>
                  <a:lnTo>
                    <a:pt x="f36" y="f37"/>
                  </a:lnTo>
                  <a:lnTo>
                    <a:pt x="f38" y="f39"/>
                  </a:lnTo>
                  <a:lnTo>
                    <a:pt x="f40" y="f41"/>
                  </a:lnTo>
                  <a:lnTo>
                    <a:pt x="f42" y="f43"/>
                  </a:lnTo>
                  <a:lnTo>
                    <a:pt x="f44" y="f45"/>
                  </a:lnTo>
                  <a:lnTo>
                    <a:pt x="f46" y="f47"/>
                  </a:lnTo>
                  <a:lnTo>
                    <a:pt x="f48" y="f45"/>
                  </a:lnTo>
                  <a:lnTo>
                    <a:pt x="f49" y="f45"/>
                  </a:lnTo>
                  <a:lnTo>
                    <a:pt x="f50" y="f43"/>
                  </a:lnTo>
                  <a:lnTo>
                    <a:pt x="f51" y="f52"/>
                  </a:lnTo>
                  <a:lnTo>
                    <a:pt x="f53" y="f39"/>
                  </a:lnTo>
                  <a:lnTo>
                    <a:pt x="f54" y="f55"/>
                  </a:lnTo>
                  <a:lnTo>
                    <a:pt x="f56" y="f57"/>
                  </a:lnTo>
                  <a:lnTo>
                    <a:pt x="f58" y="f59"/>
                  </a:lnTo>
                  <a:lnTo>
                    <a:pt x="f60" y="f61"/>
                  </a:lnTo>
                  <a:lnTo>
                    <a:pt x="f62" y="f63"/>
                  </a:lnTo>
                  <a:lnTo>
                    <a:pt x="f64" y="f65"/>
                  </a:lnTo>
                  <a:lnTo>
                    <a:pt x="f66" y="f67"/>
                  </a:lnTo>
                  <a:lnTo>
                    <a:pt x="f68" y="f69"/>
                  </a:lnTo>
                  <a:lnTo>
                    <a:pt x="f70" y="f71"/>
                  </a:lnTo>
                  <a:lnTo>
                    <a:pt x="f72" y="f17"/>
                  </a:lnTo>
                  <a:lnTo>
                    <a:pt x="f73" y="f74"/>
                  </a:lnTo>
                  <a:lnTo>
                    <a:pt x="f75" y="f76"/>
                  </a:lnTo>
                  <a:lnTo>
                    <a:pt x="f77" y="f78"/>
                  </a:lnTo>
                  <a:lnTo>
                    <a:pt x="f79" y="f80"/>
                  </a:lnTo>
                  <a:lnTo>
                    <a:pt x="f81" y="f82"/>
                  </a:lnTo>
                  <a:lnTo>
                    <a:pt x="f83" y="f84"/>
                  </a:lnTo>
                  <a:lnTo>
                    <a:pt x="f85" y="f86"/>
                  </a:lnTo>
                  <a:lnTo>
                    <a:pt x="f87" y="f88"/>
                  </a:lnTo>
                  <a:lnTo>
                    <a:pt x="f2" y="f2"/>
                  </a:lnTo>
                  <a:lnTo>
                    <a:pt x="f2" y="f2"/>
                  </a:lnTo>
                  <a:close/>
                </a:path>
              </a:pathLst>
            </a:custGeom>
            <a:solidFill>
              <a:srgbClr val="FFFFFF"/>
            </a:solidFill>
            <a:ln cap="rnd">
              <a:noFill/>
              <a:prstDash val="solid"/>
            </a:ln>
          </p:spPr>
          <p:txBody>
            <a:bodyPr lIns="0" tIns="0" rIns="0" bIns="0"/>
            <a:lstStyle/>
            <a:p>
              <a:endParaRPr lang="en-US"/>
            </a:p>
          </p:txBody>
        </p:sp>
        <p:sp>
          <p:nvSpPr>
            <p:cNvPr id="15" name="Freeform 5">
              <a:extLst>
                <a:ext uri="{FF2B5EF4-FFF2-40B4-BE49-F238E27FC236}">
                  <a16:creationId xmlns:a16="http://schemas.microsoft.com/office/drawing/2014/main" id="{6FC0DD4F-36EF-4AFF-B77C-F85CFE0103E3}"/>
                </a:ext>
              </a:extLst>
            </p:cNvPr>
            <p:cNvSpPr/>
            <p:nvPr/>
          </p:nvSpPr>
          <p:spPr>
            <a:xfrm>
              <a:off x="0" y="1591"/>
              <a:ext cx="12191996" cy="6856408"/>
            </a:xfrm>
            <a:custGeom>
              <a:avLst/>
              <a:gdLst>
                <a:gd name="f0" fmla="val w"/>
                <a:gd name="f1" fmla="val h"/>
                <a:gd name="f2" fmla="val 0"/>
                <a:gd name="f3" fmla="val 15356"/>
                <a:gd name="f4" fmla="val 8638"/>
                <a:gd name="f5" fmla="val 14748"/>
                <a:gd name="f6" fmla="val 8038"/>
                <a:gd name="f7" fmla="val 600"/>
                <a:gd name="f8" fmla="val 592"/>
                <a:gd name="f9" fmla="*/ f0 1 15356"/>
                <a:gd name="f10" fmla="*/ f1 1 8638"/>
                <a:gd name="f11" fmla="val f2"/>
                <a:gd name="f12" fmla="val f3"/>
                <a:gd name="f13" fmla="val f4"/>
                <a:gd name="f14" fmla="+- f13 0 f11"/>
                <a:gd name="f15" fmla="+- f12 0 f11"/>
                <a:gd name="f16" fmla="*/ f15 1 15356"/>
                <a:gd name="f17" fmla="*/ f14 1 8638"/>
                <a:gd name="f18" fmla="*/ 0 1 f16"/>
                <a:gd name="f19" fmla="*/ f12 1 f16"/>
                <a:gd name="f20" fmla="*/ 0 1 f17"/>
                <a:gd name="f21" fmla="*/ f13 1 f17"/>
                <a:gd name="f22" fmla="*/ f18 f9 1"/>
                <a:gd name="f23" fmla="*/ f19 f9 1"/>
                <a:gd name="f24" fmla="*/ f21 f10 1"/>
                <a:gd name="f25" fmla="*/ f20 f10 1"/>
              </a:gdLst>
              <a:ahLst/>
              <a:cxnLst>
                <a:cxn ang="3cd4">
                  <a:pos x="hc" y="t"/>
                </a:cxn>
                <a:cxn ang="0">
                  <a:pos x="r" y="vc"/>
                </a:cxn>
                <a:cxn ang="cd4">
                  <a:pos x="hc" y="b"/>
                </a:cxn>
                <a:cxn ang="cd2">
                  <a:pos x="l" y="vc"/>
                </a:cxn>
              </a:cxnLst>
              <a:rect l="f22" t="f25" r="f23" b="f24"/>
              <a:pathLst>
                <a:path w="15356" h="8638">
                  <a:moveTo>
                    <a:pt x="f2" y="f2"/>
                  </a:moveTo>
                  <a:lnTo>
                    <a:pt x="f2" y="f4"/>
                  </a:lnTo>
                  <a:lnTo>
                    <a:pt x="f3" y="f4"/>
                  </a:lnTo>
                  <a:lnTo>
                    <a:pt x="f3" y="f2"/>
                  </a:lnTo>
                  <a:lnTo>
                    <a:pt x="f2" y="f2"/>
                  </a:lnTo>
                  <a:close/>
                  <a:moveTo>
                    <a:pt x="f5" y="f6"/>
                  </a:moveTo>
                  <a:lnTo>
                    <a:pt x="f7" y="f6"/>
                  </a:lnTo>
                  <a:lnTo>
                    <a:pt x="f7" y="f8"/>
                  </a:lnTo>
                  <a:lnTo>
                    <a:pt x="f5" y="f8"/>
                  </a:lnTo>
                  <a:lnTo>
                    <a:pt x="f5" y="f6"/>
                  </a:lnTo>
                  <a:close/>
                </a:path>
              </a:pathLst>
            </a:custGeom>
            <a:solidFill>
              <a:srgbClr val="FFFFFF"/>
            </a:solidFill>
            <a:ln cap="rnd">
              <a:noFill/>
              <a:prstDash val="solid"/>
            </a:ln>
          </p:spPr>
          <p:txBody>
            <a:bodyPr lIns="0" tIns="0" rIns="0" bIns="0"/>
            <a:lstStyle/>
            <a:p>
              <a:endParaRPr lang="en-US"/>
            </a:p>
          </p:txBody>
        </p:sp>
      </p:grpSp>
      <p:sp>
        <p:nvSpPr>
          <p:cNvPr id="16" name="Rectangle 20">
            <a:extLst>
              <a:ext uri="{FF2B5EF4-FFF2-40B4-BE49-F238E27FC236}">
                <a16:creationId xmlns:a16="http://schemas.microsoft.com/office/drawing/2014/main" id="{8AFA11C7-3CD4-4583-B366-261C52B40379}"/>
              </a:ext>
            </a:extLst>
          </p:cNvPr>
          <p:cNvSpPr/>
          <p:nvPr/>
        </p:nvSpPr>
        <p:spPr>
          <a:xfrm>
            <a:off x="10437811" y="0"/>
            <a:ext cx="685800" cy="1143000"/>
          </a:xfrm>
          <a:prstGeom prst="rect">
            <a:avLst/>
          </a:prstGeom>
          <a:solidFill>
            <a:srgbClr val="B31166"/>
          </a:solidFill>
          <a:ln cap="rnd">
            <a:noFill/>
            <a:prstDash val="solid"/>
          </a:ln>
          <a:effectLst>
            <a:outerShdw dist="25402" dir="5400000" algn="tl">
              <a:srgbClr val="000000">
                <a:alpha val="45000"/>
              </a:srgbClr>
            </a:outerShdw>
          </a:effectLst>
        </p:spPr>
        <p:txBody>
          <a:bodyPr lIns="0" tIns="0" rIns="0" bIns="0"/>
          <a:lstStyle/>
          <a:p>
            <a:endParaRPr lang="en-US"/>
          </a:p>
        </p:txBody>
      </p:sp>
      <p:sp>
        <p:nvSpPr>
          <p:cNvPr id="2" name="Content Placeholder 3">
            <a:extLst>
              <a:ext uri="{FF2B5EF4-FFF2-40B4-BE49-F238E27FC236}">
                <a16:creationId xmlns:a16="http://schemas.microsoft.com/office/drawing/2014/main" id="{4CC834B4-7194-499C-8002-8C9D647A7AD1}"/>
              </a:ext>
            </a:extLst>
          </p:cNvPr>
          <p:cNvSpPr txBox="1">
            <a:spLocks noGrp="1"/>
          </p:cNvSpPr>
          <p:nvPr>
            <p:ph idx="1"/>
          </p:nvPr>
        </p:nvSpPr>
        <p:spPr>
          <a:xfrm>
            <a:off x="6208711" y="2603497"/>
            <a:ext cx="4825160" cy="3416298"/>
          </a:xfrm>
        </p:spPr>
        <p:txBody>
          <a:bodyPr/>
          <a:lstStyle>
            <a:lvl1pPr>
              <a:defRPr/>
            </a:lvl1pPr>
            <a:lvl2pPr>
              <a:defRPr/>
            </a:lvl2pPr>
            <a:lvl3pPr>
              <a:defRPr/>
            </a:lvl3pPr>
            <a:lvl4pPr>
              <a:defRPr/>
            </a:lvl4pPr>
            <a:lvl5pPr>
              <a:defRPr/>
            </a:lvl5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3" name="Date Placeholder 4">
            <a:extLst>
              <a:ext uri="{FF2B5EF4-FFF2-40B4-BE49-F238E27FC236}">
                <a16:creationId xmlns:a16="http://schemas.microsoft.com/office/drawing/2014/main" id="{6D895DC7-DD51-40B6-9B80-391822B61F3D}"/>
              </a:ext>
            </a:extLst>
          </p:cNvPr>
          <p:cNvSpPr txBox="1">
            <a:spLocks noGrp="1"/>
          </p:cNvSpPr>
          <p:nvPr>
            <p:ph type="dt" sz="half" idx="7"/>
          </p:nvPr>
        </p:nvSpPr>
        <p:spPr>
          <a:xfrm>
            <a:off x="10653107" y="6391838"/>
            <a:ext cx="990596" cy="304796"/>
          </a:xfrm>
        </p:spPr>
        <p:txBody>
          <a:bodyPr/>
          <a:lstStyle>
            <a:lvl1pPr>
              <a:defRPr/>
            </a:lvl1pPr>
          </a:lstStyle>
          <a:p>
            <a:pPr lvl="0"/>
            <a:fld id="{1EC5F295-55C5-4519-94DA-26E131E9CF06}" type="datetime1">
              <a:rPr lang="en-US"/>
              <a:pPr lvl="0"/>
              <a:t>4/19/2020</a:t>
            </a:fld>
            <a:endParaRPr lang="en-US"/>
          </a:p>
        </p:txBody>
      </p:sp>
      <p:sp>
        <p:nvSpPr>
          <p:cNvPr id="4" name="Footer Placeholder 5">
            <a:extLst>
              <a:ext uri="{FF2B5EF4-FFF2-40B4-BE49-F238E27FC236}">
                <a16:creationId xmlns:a16="http://schemas.microsoft.com/office/drawing/2014/main" id="{0F39A95E-C458-4D17-A150-849CD80A5DF8}"/>
              </a:ext>
            </a:extLst>
          </p:cNvPr>
          <p:cNvSpPr txBox="1">
            <a:spLocks noGrp="1"/>
          </p:cNvSpPr>
          <p:nvPr>
            <p:ph type="ftr" sz="quarter" idx="9"/>
          </p:nvPr>
        </p:nvSpPr>
        <p:spPr>
          <a:xfrm>
            <a:off x="561112" y="6391838"/>
            <a:ext cx="3859792" cy="304796"/>
          </a:xfrm>
        </p:spPr>
        <p:txBody>
          <a:bodyPr/>
          <a:lstStyle>
            <a:lvl1pPr>
              <a:defRPr/>
            </a:lvl1pPr>
          </a:lstStyle>
          <a:p>
            <a:pPr lvl="0"/>
            <a:endParaRPr lang="en-US"/>
          </a:p>
        </p:txBody>
      </p:sp>
      <p:sp>
        <p:nvSpPr>
          <p:cNvPr id="5" name="Slide Number Placeholder 6">
            <a:extLst>
              <a:ext uri="{FF2B5EF4-FFF2-40B4-BE49-F238E27FC236}">
                <a16:creationId xmlns:a16="http://schemas.microsoft.com/office/drawing/2014/main" id="{CAAA3C10-66EC-4E27-BD3F-81F1DB5A04FE}"/>
              </a:ext>
            </a:extLst>
          </p:cNvPr>
          <p:cNvSpPr txBox="1">
            <a:spLocks noGrp="1"/>
          </p:cNvSpPr>
          <p:nvPr>
            <p:ph type="sldNum" sz="quarter" idx="8"/>
          </p:nvPr>
        </p:nvSpPr>
        <p:spPr>
          <a:xfrm>
            <a:off x="10352544" y="295726"/>
            <a:ext cx="838203" cy="767684"/>
          </a:xfrm>
        </p:spPr>
        <p:txBody>
          <a:bodyPr/>
          <a:lstStyle>
            <a:lvl1pPr>
              <a:defRPr/>
            </a:lvl1pPr>
          </a:lstStyle>
          <a:p>
            <a:pPr lvl="0"/>
            <a:fld id="{F0F54878-7A04-4D67-9C43-53492D7954BA}" type="slidenum">
              <a:t>‹#›</a:t>
            </a:fld>
            <a:endParaRPr lang="en-US"/>
          </a:p>
        </p:txBody>
      </p:sp>
    </p:spTree>
    <p:extLst>
      <p:ext uri="{BB962C8B-B14F-4D97-AF65-F5344CB8AC3E}">
        <p14:creationId xmlns:p14="http://schemas.microsoft.com/office/powerpoint/2010/main" val="3563103003"/>
      </p:ext>
    </p:extLst>
  </p:cSld>
  <p:clrMapOvr>
    <a:masterClrMapping/>
  </p:clrMapOvr>
  <p:transition spd="slow">
    <p:fade/>
  </p:transition>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20AA1F1C-8A20-4772-AEA0-F086FE7DC9FD}"/>
              </a:ext>
            </a:extLst>
          </p:cNvPr>
          <p:cNvGrpSpPr/>
          <p:nvPr/>
        </p:nvGrpSpPr>
        <p:grpSpPr>
          <a:xfrm>
            <a:off x="0" y="0"/>
            <a:ext cx="12191996" cy="6858000"/>
            <a:chOff x="0" y="0"/>
            <a:chExt cx="12191996" cy="6858000"/>
          </a:xfrm>
        </p:grpSpPr>
        <p:sp>
          <p:nvSpPr>
            <p:cNvPr id="9" name="Rectangle 6">
              <a:extLst>
                <a:ext uri="{FF2B5EF4-FFF2-40B4-BE49-F238E27FC236}">
                  <a16:creationId xmlns:a16="http://schemas.microsoft.com/office/drawing/2014/main" id="{FCFCEFDC-52B0-4030-89F2-191FBB9E68C1}"/>
                </a:ext>
              </a:extLst>
            </p:cNvPr>
            <p:cNvSpPr/>
            <p:nvPr/>
          </p:nvSpPr>
          <p:spPr>
            <a:xfrm>
              <a:off x="0" y="0"/>
              <a:ext cx="12191996" cy="6858000"/>
            </a:xfrm>
            <a:prstGeom prst="rect">
              <a:avLst/>
            </a:prstGeom>
            <a:blipFill>
              <a:blip r:embed="rId2">
                <a:alphaModFix/>
              </a:blip>
              <a:stretch>
                <a:fillRect/>
              </a:stretch>
            </a:blipFill>
            <a:ln cap="rnd">
              <a:noFill/>
              <a:prstDash val="solid"/>
            </a:ln>
          </p:spPr>
          <p:txBody>
            <a:bodyPr lIns="0" tIns="0" rIns="0" bIns="0"/>
            <a:lstStyle/>
            <a:p>
              <a:endParaRPr lang="en-US"/>
            </a:p>
          </p:txBody>
        </p:sp>
        <p:sp>
          <p:nvSpPr>
            <p:cNvPr id="10" name="Oval 12">
              <a:extLst>
                <a:ext uri="{FF2B5EF4-FFF2-40B4-BE49-F238E27FC236}">
                  <a16:creationId xmlns:a16="http://schemas.microsoft.com/office/drawing/2014/main" id="{4CF551B2-003C-48C4-A2BC-15AD734516F2}"/>
                </a:ext>
              </a:extLst>
            </p:cNvPr>
            <p:cNvSpPr/>
            <p:nvPr/>
          </p:nvSpPr>
          <p:spPr>
            <a:xfrm>
              <a:off x="0" y="2667003"/>
              <a:ext cx="4190996" cy="419099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B6BF2">
                    <a:alpha val="11000"/>
                  </a:srgbClr>
                </a:gs>
                <a:gs pos="100000">
                  <a:srgbClr val="9B6BF2">
                    <a:alpha val="10000"/>
                  </a:srgbClr>
                </a:gs>
              </a:gsLst>
              <a:path path="circle">
                <a:fillToRect l="50000" t="50000" r="50000" b="50000"/>
              </a:path>
            </a:gradFill>
            <a:ln cap="rnd">
              <a:noFill/>
              <a:prstDash val="solid"/>
            </a:ln>
          </p:spPr>
          <p:txBody>
            <a:bodyPr lIns="0" tIns="0" rIns="0" bIns="0"/>
            <a:lstStyle/>
            <a:p>
              <a:endParaRPr lang="en-US"/>
            </a:p>
          </p:txBody>
        </p:sp>
        <p:sp>
          <p:nvSpPr>
            <p:cNvPr id="11" name="Oval 14">
              <a:extLst>
                <a:ext uri="{FF2B5EF4-FFF2-40B4-BE49-F238E27FC236}">
                  <a16:creationId xmlns:a16="http://schemas.microsoft.com/office/drawing/2014/main" id="{86F98361-0A75-4783-912E-90B67EC4E73C}"/>
                </a:ext>
              </a:extLst>
            </p:cNvPr>
            <p:cNvSpPr/>
            <p:nvPr/>
          </p:nvSpPr>
          <p:spPr>
            <a:xfrm>
              <a:off x="0" y="2895603"/>
              <a:ext cx="2362196" cy="236219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B6BF2">
                    <a:alpha val="8000"/>
                  </a:srgbClr>
                </a:gs>
                <a:gs pos="100000">
                  <a:srgbClr val="9B6BF2">
                    <a:alpha val="8000"/>
                  </a:srgbClr>
                </a:gs>
              </a:gsLst>
              <a:path path="circle">
                <a:fillToRect l="50000" t="50000" r="50000" b="50000"/>
              </a:path>
            </a:gradFill>
            <a:ln cap="rnd">
              <a:noFill/>
              <a:prstDash val="solid"/>
            </a:ln>
          </p:spPr>
          <p:txBody>
            <a:bodyPr lIns="0" tIns="0" rIns="0" bIns="0"/>
            <a:lstStyle/>
            <a:p>
              <a:endParaRPr lang="en-US"/>
            </a:p>
          </p:txBody>
        </p:sp>
        <p:sp>
          <p:nvSpPr>
            <p:cNvPr id="12" name="Oval 17">
              <a:extLst>
                <a:ext uri="{FF2B5EF4-FFF2-40B4-BE49-F238E27FC236}">
                  <a16:creationId xmlns:a16="http://schemas.microsoft.com/office/drawing/2014/main" id="{E4B36090-E587-4B82-92C5-0BFBAF22B555}"/>
                </a:ext>
              </a:extLst>
            </p:cNvPr>
            <p:cNvSpPr/>
            <p:nvPr/>
          </p:nvSpPr>
          <p:spPr>
            <a:xfrm>
              <a:off x="8609011" y="5867403"/>
              <a:ext cx="990596" cy="99059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B6BF2">
                    <a:alpha val="14000"/>
                  </a:srgbClr>
                </a:gs>
                <a:gs pos="100000">
                  <a:srgbClr val="9B6BF2">
                    <a:alpha val="7000"/>
                  </a:srgbClr>
                </a:gs>
              </a:gsLst>
              <a:path path="circle">
                <a:fillToRect l="50000" t="50000" r="50000" b="50000"/>
              </a:path>
            </a:gradFill>
            <a:ln cap="rnd">
              <a:noFill/>
              <a:prstDash val="solid"/>
            </a:ln>
          </p:spPr>
          <p:txBody>
            <a:bodyPr lIns="0" tIns="0" rIns="0" bIns="0"/>
            <a:lstStyle/>
            <a:p>
              <a:endParaRPr lang="en-US"/>
            </a:p>
          </p:txBody>
        </p:sp>
        <p:sp>
          <p:nvSpPr>
            <p:cNvPr id="13" name="Oval 15">
              <a:extLst>
                <a:ext uri="{FF2B5EF4-FFF2-40B4-BE49-F238E27FC236}">
                  <a16:creationId xmlns:a16="http://schemas.microsoft.com/office/drawing/2014/main" id="{EE44FE6B-4044-4902-A6D8-5836CFDA9F9F}"/>
                </a:ext>
              </a:extLst>
            </p:cNvPr>
            <p:cNvSpPr/>
            <p:nvPr/>
          </p:nvSpPr>
          <p:spPr>
            <a:xfrm>
              <a:off x="8609011" y="1676396"/>
              <a:ext cx="2819396" cy="281939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B6BF2">
                    <a:alpha val="7000"/>
                  </a:srgbClr>
                </a:gs>
                <a:gs pos="100000">
                  <a:srgbClr val="9B6BF2">
                    <a:alpha val="6000"/>
                  </a:srgbClr>
                </a:gs>
              </a:gsLst>
              <a:path path="circle">
                <a:fillToRect l="50000" t="50000" r="50000" b="50000"/>
              </a:path>
            </a:gradFill>
            <a:ln cap="rnd">
              <a:noFill/>
              <a:prstDash val="solid"/>
            </a:ln>
          </p:spPr>
          <p:txBody>
            <a:bodyPr lIns="0" tIns="0" rIns="0" bIns="0"/>
            <a:lstStyle/>
            <a:p>
              <a:endParaRPr lang="en-US"/>
            </a:p>
          </p:txBody>
        </p:sp>
        <p:sp>
          <p:nvSpPr>
            <p:cNvPr id="14" name="Oval 16">
              <a:extLst>
                <a:ext uri="{FF2B5EF4-FFF2-40B4-BE49-F238E27FC236}">
                  <a16:creationId xmlns:a16="http://schemas.microsoft.com/office/drawing/2014/main" id="{03B82B9B-A8A6-4607-BF9C-A3D225613042}"/>
                </a:ext>
              </a:extLst>
            </p:cNvPr>
            <p:cNvSpPr/>
            <p:nvPr/>
          </p:nvSpPr>
          <p:spPr>
            <a:xfrm>
              <a:off x="7999408" y="8467"/>
              <a:ext cx="1600200" cy="1600200"/>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B6BF2">
                    <a:alpha val="14000"/>
                  </a:srgbClr>
                </a:gs>
                <a:gs pos="100000">
                  <a:srgbClr val="9B6BF2">
                    <a:alpha val="7000"/>
                  </a:srgbClr>
                </a:gs>
              </a:gsLst>
              <a:path path="circle">
                <a:fillToRect l="50000" t="50000" r="50000" b="50000"/>
              </a:path>
            </a:gradFill>
            <a:ln cap="rnd">
              <a:noFill/>
              <a:prstDash val="solid"/>
            </a:ln>
          </p:spPr>
          <p:txBody>
            <a:bodyPr lIns="0" tIns="0" rIns="0" bIns="0"/>
            <a:lstStyle/>
            <a:p>
              <a:endParaRPr lang="en-US"/>
            </a:p>
          </p:txBody>
        </p:sp>
        <p:sp>
          <p:nvSpPr>
            <p:cNvPr id="15" name="Freeform 5">
              <a:extLst>
                <a:ext uri="{FF2B5EF4-FFF2-40B4-BE49-F238E27FC236}">
                  <a16:creationId xmlns:a16="http://schemas.microsoft.com/office/drawing/2014/main" id="{153F33A5-93C1-4E5B-BAB9-B0795A837C16}"/>
                </a:ext>
              </a:extLst>
            </p:cNvPr>
            <p:cNvSpPr/>
            <p:nvPr/>
          </p:nvSpPr>
          <p:spPr>
            <a:xfrm rot="21010064">
              <a:off x="8490945" y="1797519"/>
              <a:ext cx="3299411" cy="440923"/>
            </a:xfrm>
            <a:custGeom>
              <a:avLst/>
              <a:gdLst>
                <a:gd name="f0" fmla="val w"/>
                <a:gd name="f1" fmla="val h"/>
                <a:gd name="f2" fmla="val 0"/>
                <a:gd name="f3" fmla="val 10000"/>
                <a:gd name="f4" fmla="val 5291"/>
                <a:gd name="f5" fmla="val 85"/>
                <a:gd name="f6" fmla="val 2532"/>
                <a:gd name="f7" fmla="val 1736"/>
                <a:gd name="f8" fmla="val 3911"/>
                <a:gd name="f9" fmla="val 7524"/>
                <a:gd name="f10" fmla="val 5298"/>
                <a:gd name="f11" fmla="val 9958"/>
                <a:gd name="f12" fmla="val 9989"/>
                <a:gd name="f13" fmla="val 1958"/>
                <a:gd name="f14" fmla="val 9969"/>
                <a:gd name="f15" fmla="val 3333"/>
                <a:gd name="f16" fmla="val 9667"/>
                <a:gd name="f17" fmla="val 204"/>
                <a:gd name="f18" fmla="val 9334"/>
                <a:gd name="f19" fmla="val 400"/>
                <a:gd name="f20" fmla="val 9001"/>
                <a:gd name="f21" fmla="val 590"/>
                <a:gd name="f22" fmla="val 8667"/>
                <a:gd name="f23" fmla="val 753"/>
                <a:gd name="f24" fmla="val 8333"/>
                <a:gd name="f25" fmla="val 917"/>
                <a:gd name="f26" fmla="val 7999"/>
                <a:gd name="f27" fmla="val 1071"/>
                <a:gd name="f28" fmla="val 7669"/>
                <a:gd name="f29" fmla="val 1202"/>
                <a:gd name="f30" fmla="val 7333"/>
                <a:gd name="f31" fmla="val 1325"/>
                <a:gd name="f32" fmla="val 7000"/>
                <a:gd name="f33" fmla="val 1440"/>
                <a:gd name="f34" fmla="val 6673"/>
                <a:gd name="f35" fmla="val 1538"/>
                <a:gd name="f36" fmla="val 6340"/>
                <a:gd name="f37" fmla="val 1636"/>
                <a:gd name="f38" fmla="val 6013"/>
                <a:gd name="f39" fmla="val 1719"/>
                <a:gd name="f40" fmla="val 5686"/>
                <a:gd name="f41" fmla="val 1784"/>
                <a:gd name="f42" fmla="val 5359"/>
                <a:gd name="f43" fmla="val 1850"/>
                <a:gd name="f44" fmla="val 5036"/>
                <a:gd name="f45" fmla="val 1906"/>
                <a:gd name="f46" fmla="val 4717"/>
                <a:gd name="f47" fmla="val 1948"/>
                <a:gd name="f48" fmla="val 4396"/>
                <a:gd name="f49" fmla="val 1980"/>
                <a:gd name="f50" fmla="val 4079"/>
                <a:gd name="f51" fmla="val 2013"/>
                <a:gd name="f52" fmla="val 3766"/>
                <a:gd name="f53" fmla="val 2029"/>
                <a:gd name="f54" fmla="val 3454"/>
                <a:gd name="f55" fmla="val 2046"/>
                <a:gd name="f56" fmla="val 3145"/>
                <a:gd name="f57" fmla="val 2053"/>
                <a:gd name="f58" fmla="val 2839"/>
                <a:gd name="f59" fmla="val 2537"/>
                <a:gd name="f60" fmla="val 2238"/>
                <a:gd name="f61" fmla="val 1943"/>
                <a:gd name="f62" fmla="val 2004"/>
                <a:gd name="f63" fmla="val 1653"/>
                <a:gd name="f64" fmla="val 1368"/>
                <a:gd name="f65" fmla="val 1955"/>
                <a:gd name="f66" fmla="val 1085"/>
                <a:gd name="f67" fmla="val 1915"/>
                <a:gd name="f68" fmla="val 806"/>
                <a:gd name="f69" fmla="val 1873"/>
                <a:gd name="f70" fmla="val 533"/>
                <a:gd name="f71" fmla="val 1833"/>
                <a:gd name="f72" fmla="val 1726"/>
                <a:gd name="f73" fmla="val 28"/>
                <a:gd name="f74" fmla="val 1995"/>
                <a:gd name="f75" fmla="val 57"/>
                <a:gd name="f76" fmla="val 2263"/>
                <a:gd name="f77" fmla="*/ f0 1 10000"/>
                <a:gd name="f78" fmla="*/ f1 1 5291"/>
                <a:gd name="f79" fmla="val f2"/>
                <a:gd name="f80" fmla="val f3"/>
                <a:gd name="f81" fmla="val f4"/>
                <a:gd name="f82" fmla="+- f81 0 f79"/>
                <a:gd name="f83" fmla="+- f80 0 f79"/>
                <a:gd name="f84" fmla="*/ f83 1 10000"/>
                <a:gd name="f85" fmla="*/ f82 1 5291"/>
                <a:gd name="f86" fmla="*/ f79 1 f84"/>
                <a:gd name="f87" fmla="*/ f80 1 f84"/>
                <a:gd name="f88" fmla="*/ f79 1 f85"/>
                <a:gd name="f89" fmla="*/ f81 1 f85"/>
                <a:gd name="f90" fmla="*/ f86 f77 1"/>
                <a:gd name="f91" fmla="*/ f87 f77 1"/>
                <a:gd name="f92" fmla="*/ f89 f78 1"/>
                <a:gd name="f93" fmla="*/ f88 f78 1"/>
              </a:gdLst>
              <a:ahLst/>
              <a:cxnLst>
                <a:cxn ang="3cd4">
                  <a:pos x="hc" y="t"/>
                </a:cxn>
                <a:cxn ang="0">
                  <a:pos x="r" y="vc"/>
                </a:cxn>
                <a:cxn ang="cd4">
                  <a:pos x="hc" y="b"/>
                </a:cxn>
                <a:cxn ang="cd2">
                  <a:pos x="l" y="vc"/>
                </a:cxn>
              </a:cxnLst>
              <a:rect l="f90" t="f93" r="f91" b="f92"/>
              <a:pathLst>
                <a:path w="10000" h="5291">
                  <a:moveTo>
                    <a:pt x="f5" y="f6"/>
                  </a:moveTo>
                  <a:cubicBezTo>
                    <a:pt x="f7" y="f8"/>
                    <a:pt x="f9" y="f10"/>
                    <a:pt x="f11" y="f4"/>
                  </a:cubicBezTo>
                  <a:cubicBezTo>
                    <a:pt x="f12" y="f13"/>
                    <a:pt x="f14" y="f15"/>
                    <a:pt x="f3" y="f2"/>
                  </a:cubicBezTo>
                  <a:lnTo>
                    <a:pt x="f3" y="f2"/>
                  </a:lnTo>
                  <a:lnTo>
                    <a:pt x="f16" y="f17"/>
                  </a:lnTo>
                  <a:lnTo>
                    <a:pt x="f18" y="f19"/>
                  </a:lnTo>
                  <a:lnTo>
                    <a:pt x="f20" y="f21"/>
                  </a:lnTo>
                  <a:lnTo>
                    <a:pt x="f22" y="f23"/>
                  </a:lnTo>
                  <a:lnTo>
                    <a:pt x="f24" y="f25"/>
                  </a:lnTo>
                  <a:lnTo>
                    <a:pt x="f26" y="f27"/>
                  </a:lnTo>
                  <a:lnTo>
                    <a:pt x="f28" y="f29"/>
                  </a:lnTo>
                  <a:lnTo>
                    <a:pt x="f30" y="f31"/>
                  </a:lnTo>
                  <a:lnTo>
                    <a:pt x="f32" y="f33"/>
                  </a:lnTo>
                  <a:lnTo>
                    <a:pt x="f34" y="f35"/>
                  </a:lnTo>
                  <a:lnTo>
                    <a:pt x="f36" y="f37"/>
                  </a:lnTo>
                  <a:lnTo>
                    <a:pt x="f38" y="f39"/>
                  </a:lnTo>
                  <a:lnTo>
                    <a:pt x="f40" y="f41"/>
                  </a:lnTo>
                  <a:lnTo>
                    <a:pt x="f42" y="f43"/>
                  </a:lnTo>
                  <a:lnTo>
                    <a:pt x="f44" y="f45"/>
                  </a:lnTo>
                  <a:lnTo>
                    <a:pt x="f46" y="f47"/>
                  </a:lnTo>
                  <a:lnTo>
                    <a:pt x="f48" y="f49"/>
                  </a:lnTo>
                  <a:lnTo>
                    <a:pt x="f50" y="f51"/>
                  </a:lnTo>
                  <a:lnTo>
                    <a:pt x="f52" y="f53"/>
                  </a:lnTo>
                  <a:lnTo>
                    <a:pt x="f54" y="f55"/>
                  </a:lnTo>
                  <a:lnTo>
                    <a:pt x="f56" y="f57"/>
                  </a:lnTo>
                  <a:lnTo>
                    <a:pt x="f58" y="f55"/>
                  </a:lnTo>
                  <a:lnTo>
                    <a:pt x="f59" y="f55"/>
                  </a:lnTo>
                  <a:lnTo>
                    <a:pt x="f60" y="f53"/>
                  </a:lnTo>
                  <a:lnTo>
                    <a:pt x="f61" y="f62"/>
                  </a:lnTo>
                  <a:lnTo>
                    <a:pt x="f63" y="f49"/>
                  </a:lnTo>
                  <a:lnTo>
                    <a:pt x="f64" y="f65"/>
                  </a:lnTo>
                  <a:lnTo>
                    <a:pt x="f66" y="f67"/>
                  </a:lnTo>
                  <a:lnTo>
                    <a:pt x="f68" y="f69"/>
                  </a:lnTo>
                  <a:lnTo>
                    <a:pt x="f70" y="f71"/>
                  </a:lnTo>
                  <a:lnTo>
                    <a:pt x="f2" y="f72"/>
                  </a:lnTo>
                  <a:cubicBezTo>
                    <a:pt x="f73" y="f74"/>
                    <a:pt x="f75" y="f76"/>
                    <a:pt x="f5" y="f6"/>
                  </a:cubicBezTo>
                  <a:close/>
                </a:path>
              </a:pathLst>
            </a:custGeom>
            <a:solidFill>
              <a:srgbClr val="FFFFFF">
                <a:alpha val="20000"/>
              </a:srgbClr>
            </a:solidFill>
            <a:ln cap="rnd">
              <a:noFill/>
              <a:prstDash val="solid"/>
            </a:ln>
          </p:spPr>
          <p:txBody>
            <a:bodyPr lIns="0" tIns="0" rIns="0" bIns="0"/>
            <a:lstStyle/>
            <a:p>
              <a:endParaRPr lang="en-US"/>
            </a:p>
          </p:txBody>
        </p:sp>
        <p:sp>
          <p:nvSpPr>
            <p:cNvPr id="16" name="Freeform 5">
              <a:extLst>
                <a:ext uri="{FF2B5EF4-FFF2-40B4-BE49-F238E27FC236}">
                  <a16:creationId xmlns:a16="http://schemas.microsoft.com/office/drawing/2014/main" id="{05200E99-72D3-46DF-97EA-3F24D69BE6D3}"/>
                </a:ext>
              </a:extLst>
            </p:cNvPr>
            <p:cNvSpPr/>
            <p:nvPr/>
          </p:nvSpPr>
          <p:spPr>
            <a:xfrm>
              <a:off x="459504" y="1866409"/>
              <a:ext cx="11277596" cy="4533896"/>
            </a:xfrm>
            <a:custGeom>
              <a:avLst/>
              <a:gdLst>
                <a:gd name="f0" fmla="val w"/>
                <a:gd name="f1" fmla="val h"/>
                <a:gd name="f2" fmla="val 0"/>
                <a:gd name="f3" fmla="val 7104"/>
                <a:gd name="f4" fmla="val 2856"/>
                <a:gd name="f5" fmla="val 1"/>
                <a:gd name="f6" fmla="val 6943"/>
                <a:gd name="f7" fmla="val 26"/>
                <a:gd name="f8" fmla="val 6782"/>
                <a:gd name="f9" fmla="val 50"/>
                <a:gd name="f10" fmla="val 6621"/>
                <a:gd name="f11" fmla="val 73"/>
                <a:gd name="f12" fmla="val 6459"/>
                <a:gd name="f13" fmla="val 93"/>
                <a:gd name="f14" fmla="val 6298"/>
                <a:gd name="f15" fmla="val 113"/>
                <a:gd name="f16" fmla="val 6136"/>
                <a:gd name="f17" fmla="val 132"/>
                <a:gd name="f18" fmla="val 5976"/>
                <a:gd name="f19" fmla="val 148"/>
                <a:gd name="f20" fmla="val 5814"/>
                <a:gd name="f21" fmla="val 163"/>
                <a:gd name="f22" fmla="val 5653"/>
                <a:gd name="f23" fmla="val 177"/>
                <a:gd name="f24" fmla="val 5494"/>
                <a:gd name="f25" fmla="val 189"/>
                <a:gd name="f26" fmla="val 5334"/>
                <a:gd name="f27" fmla="val 201"/>
                <a:gd name="f28" fmla="val 5175"/>
                <a:gd name="f29" fmla="val 211"/>
                <a:gd name="f30" fmla="val 5017"/>
                <a:gd name="f31" fmla="val 219"/>
                <a:gd name="f32" fmla="val 4859"/>
                <a:gd name="f33" fmla="val 227"/>
                <a:gd name="f34" fmla="val 4703"/>
                <a:gd name="f35" fmla="val 234"/>
                <a:gd name="f36" fmla="val 4548"/>
                <a:gd name="f37" fmla="val 239"/>
                <a:gd name="f38" fmla="val 4393"/>
                <a:gd name="f39" fmla="val 243"/>
                <a:gd name="f40" fmla="val 4240"/>
                <a:gd name="f41" fmla="val 247"/>
                <a:gd name="f42" fmla="val 4088"/>
                <a:gd name="f43" fmla="val 249"/>
                <a:gd name="f44" fmla="val 3937"/>
                <a:gd name="f45" fmla="val 251"/>
                <a:gd name="f46" fmla="val 3788"/>
                <a:gd name="f47" fmla="val 252"/>
                <a:gd name="f48" fmla="val 3640"/>
                <a:gd name="f49" fmla="val 3494"/>
                <a:gd name="f50" fmla="val 3349"/>
                <a:gd name="f51" fmla="val 3207"/>
                <a:gd name="f52" fmla="val 246"/>
                <a:gd name="f53" fmla="val 3066"/>
                <a:gd name="f54" fmla="val 2928"/>
                <a:gd name="f55" fmla="val 240"/>
                <a:gd name="f56" fmla="val 2791"/>
                <a:gd name="f57" fmla="val 235"/>
                <a:gd name="f58" fmla="val 2656"/>
                <a:gd name="f59" fmla="val 230"/>
                <a:gd name="f60" fmla="val 2524"/>
                <a:gd name="f61" fmla="val 225"/>
                <a:gd name="f62" fmla="val 2266"/>
                <a:gd name="f63" fmla="val 212"/>
                <a:gd name="f64" fmla="val 2019"/>
                <a:gd name="f65" fmla="val 198"/>
                <a:gd name="f66" fmla="val 1782"/>
                <a:gd name="f67" fmla="val 183"/>
                <a:gd name="f68" fmla="val 1557"/>
                <a:gd name="f69" fmla="val 167"/>
                <a:gd name="f70" fmla="val 1343"/>
                <a:gd name="f71" fmla="val 150"/>
                <a:gd name="f72" fmla="val 1144"/>
                <a:gd name="f73" fmla="val 957"/>
                <a:gd name="f74" fmla="val 114"/>
                <a:gd name="f75" fmla="val 785"/>
                <a:gd name="f76" fmla="val 96"/>
                <a:gd name="f77" fmla="val 627"/>
                <a:gd name="f78" fmla="val 79"/>
                <a:gd name="f79" fmla="val 487"/>
                <a:gd name="f80" fmla="val 63"/>
                <a:gd name="f81" fmla="val 361"/>
                <a:gd name="f82" fmla="val 48"/>
                <a:gd name="f83" fmla="val 254"/>
                <a:gd name="f84" fmla="val 35"/>
                <a:gd name="f85" fmla="val 165"/>
                <a:gd name="f86" fmla="val 23"/>
                <a:gd name="f87" fmla="val 42"/>
                <a:gd name="f88" fmla="val 6"/>
                <a:gd name="f89" fmla="*/ f0 1 7104"/>
                <a:gd name="f90" fmla="*/ f1 1 2856"/>
                <a:gd name="f91" fmla="val f2"/>
                <a:gd name="f92" fmla="val f3"/>
                <a:gd name="f93" fmla="val f4"/>
                <a:gd name="f94" fmla="+- f93 0 f91"/>
                <a:gd name="f95" fmla="+- f92 0 f91"/>
                <a:gd name="f96" fmla="*/ f95 1 7104"/>
                <a:gd name="f97" fmla="*/ f94 1 2856"/>
                <a:gd name="f98" fmla="*/ 0 1 f96"/>
                <a:gd name="f99" fmla="*/ f92 1 f96"/>
                <a:gd name="f100" fmla="*/ 0 1 f97"/>
                <a:gd name="f101" fmla="*/ f93 1 f97"/>
                <a:gd name="f102" fmla="*/ f98 f89 1"/>
                <a:gd name="f103" fmla="*/ f99 f89 1"/>
                <a:gd name="f104" fmla="*/ f101 f90 1"/>
                <a:gd name="f105" fmla="*/ f100 f90 1"/>
              </a:gdLst>
              <a:ahLst/>
              <a:cxnLst>
                <a:cxn ang="3cd4">
                  <a:pos x="hc" y="t"/>
                </a:cxn>
                <a:cxn ang="0">
                  <a:pos x="r" y="vc"/>
                </a:cxn>
                <a:cxn ang="cd4">
                  <a:pos x="hc" y="b"/>
                </a:cxn>
                <a:cxn ang="cd2">
                  <a:pos x="l" y="vc"/>
                </a:cxn>
              </a:cxnLst>
              <a:rect l="f102" t="f105" r="f103" b="f104"/>
              <a:pathLst>
                <a:path w="7104" h="2856">
                  <a:moveTo>
                    <a:pt x="f2" y="f2"/>
                  </a:moveTo>
                  <a:lnTo>
                    <a:pt x="f2" y="f4"/>
                  </a:lnTo>
                  <a:lnTo>
                    <a:pt x="f3" y="f4"/>
                  </a:lnTo>
                  <a:lnTo>
                    <a:pt x="f3" y="f5"/>
                  </a:lnTo>
                  <a:lnTo>
                    <a:pt x="f3" y="f5"/>
                  </a:lnTo>
                  <a:lnTo>
                    <a:pt x="f6" y="f7"/>
                  </a:lnTo>
                  <a:lnTo>
                    <a:pt x="f8" y="f9"/>
                  </a:lnTo>
                  <a:lnTo>
                    <a:pt x="f10" y="f11"/>
                  </a:lnTo>
                  <a:lnTo>
                    <a:pt x="f12" y="f13"/>
                  </a:lnTo>
                  <a:lnTo>
                    <a:pt x="f14" y="f15"/>
                  </a:lnTo>
                  <a:lnTo>
                    <a:pt x="f16" y="f17"/>
                  </a:lnTo>
                  <a:lnTo>
                    <a:pt x="f18" y="f19"/>
                  </a:lnTo>
                  <a:lnTo>
                    <a:pt x="f20" y="f21"/>
                  </a:lnTo>
                  <a:lnTo>
                    <a:pt x="f22" y="f23"/>
                  </a:lnTo>
                  <a:lnTo>
                    <a:pt x="f24" y="f25"/>
                  </a:lnTo>
                  <a:lnTo>
                    <a:pt x="f26" y="f27"/>
                  </a:lnTo>
                  <a:lnTo>
                    <a:pt x="f28" y="f29"/>
                  </a:lnTo>
                  <a:lnTo>
                    <a:pt x="f30" y="f31"/>
                  </a:lnTo>
                  <a:lnTo>
                    <a:pt x="f32" y="f33"/>
                  </a:lnTo>
                  <a:lnTo>
                    <a:pt x="f34" y="f35"/>
                  </a:lnTo>
                  <a:lnTo>
                    <a:pt x="f36" y="f37"/>
                  </a:lnTo>
                  <a:lnTo>
                    <a:pt x="f38" y="f39"/>
                  </a:lnTo>
                  <a:lnTo>
                    <a:pt x="f40" y="f41"/>
                  </a:lnTo>
                  <a:lnTo>
                    <a:pt x="f42" y="f43"/>
                  </a:lnTo>
                  <a:lnTo>
                    <a:pt x="f44" y="f45"/>
                  </a:lnTo>
                  <a:lnTo>
                    <a:pt x="f46" y="f47"/>
                  </a:lnTo>
                  <a:lnTo>
                    <a:pt x="f48" y="f45"/>
                  </a:lnTo>
                  <a:lnTo>
                    <a:pt x="f49" y="f45"/>
                  </a:lnTo>
                  <a:lnTo>
                    <a:pt x="f50" y="f43"/>
                  </a:lnTo>
                  <a:lnTo>
                    <a:pt x="f51" y="f52"/>
                  </a:lnTo>
                  <a:lnTo>
                    <a:pt x="f53" y="f39"/>
                  </a:lnTo>
                  <a:lnTo>
                    <a:pt x="f54" y="f55"/>
                  </a:lnTo>
                  <a:lnTo>
                    <a:pt x="f56" y="f57"/>
                  </a:lnTo>
                  <a:lnTo>
                    <a:pt x="f58" y="f59"/>
                  </a:lnTo>
                  <a:lnTo>
                    <a:pt x="f60" y="f61"/>
                  </a:lnTo>
                  <a:lnTo>
                    <a:pt x="f62" y="f63"/>
                  </a:lnTo>
                  <a:lnTo>
                    <a:pt x="f64" y="f65"/>
                  </a:lnTo>
                  <a:lnTo>
                    <a:pt x="f66" y="f67"/>
                  </a:lnTo>
                  <a:lnTo>
                    <a:pt x="f68" y="f69"/>
                  </a:lnTo>
                  <a:lnTo>
                    <a:pt x="f70" y="f71"/>
                  </a:lnTo>
                  <a:lnTo>
                    <a:pt x="f72" y="f17"/>
                  </a:lnTo>
                  <a:lnTo>
                    <a:pt x="f73" y="f74"/>
                  </a:lnTo>
                  <a:lnTo>
                    <a:pt x="f75" y="f76"/>
                  </a:lnTo>
                  <a:lnTo>
                    <a:pt x="f77" y="f78"/>
                  </a:lnTo>
                  <a:lnTo>
                    <a:pt x="f79" y="f80"/>
                  </a:lnTo>
                  <a:lnTo>
                    <a:pt x="f81" y="f82"/>
                  </a:lnTo>
                  <a:lnTo>
                    <a:pt x="f83" y="f84"/>
                  </a:lnTo>
                  <a:lnTo>
                    <a:pt x="f85" y="f86"/>
                  </a:lnTo>
                  <a:lnTo>
                    <a:pt x="f87" y="f88"/>
                  </a:lnTo>
                  <a:lnTo>
                    <a:pt x="f2" y="f2"/>
                  </a:lnTo>
                  <a:lnTo>
                    <a:pt x="f2" y="f2"/>
                  </a:lnTo>
                  <a:close/>
                </a:path>
              </a:pathLst>
            </a:custGeom>
            <a:solidFill>
              <a:srgbClr val="FFFFFF"/>
            </a:solidFill>
            <a:ln cap="rnd">
              <a:noFill/>
              <a:prstDash val="solid"/>
            </a:ln>
          </p:spPr>
          <p:txBody>
            <a:bodyPr lIns="0" tIns="0" rIns="0" bIns="0"/>
            <a:lstStyle/>
            <a:p>
              <a:endParaRPr lang="en-US"/>
            </a:p>
          </p:txBody>
        </p:sp>
        <p:sp>
          <p:nvSpPr>
            <p:cNvPr id="17" name="Freeform 5">
              <a:extLst>
                <a:ext uri="{FF2B5EF4-FFF2-40B4-BE49-F238E27FC236}">
                  <a16:creationId xmlns:a16="http://schemas.microsoft.com/office/drawing/2014/main" id="{2810B60F-B50C-4DE9-ABCD-1BC2CF9E3E85}"/>
                </a:ext>
              </a:extLst>
            </p:cNvPr>
            <p:cNvSpPr/>
            <p:nvPr/>
          </p:nvSpPr>
          <p:spPr>
            <a:xfrm>
              <a:off x="0" y="1591"/>
              <a:ext cx="12191996" cy="6856408"/>
            </a:xfrm>
            <a:custGeom>
              <a:avLst/>
              <a:gdLst>
                <a:gd name="f0" fmla="val w"/>
                <a:gd name="f1" fmla="val h"/>
                <a:gd name="f2" fmla="val 0"/>
                <a:gd name="f3" fmla="val 15356"/>
                <a:gd name="f4" fmla="val 8638"/>
                <a:gd name="f5" fmla="val 14748"/>
                <a:gd name="f6" fmla="val 8038"/>
                <a:gd name="f7" fmla="val 600"/>
                <a:gd name="f8" fmla="val 592"/>
                <a:gd name="f9" fmla="*/ f0 1 15356"/>
                <a:gd name="f10" fmla="*/ f1 1 8638"/>
                <a:gd name="f11" fmla="val f2"/>
                <a:gd name="f12" fmla="val f3"/>
                <a:gd name="f13" fmla="val f4"/>
                <a:gd name="f14" fmla="+- f13 0 f11"/>
                <a:gd name="f15" fmla="+- f12 0 f11"/>
                <a:gd name="f16" fmla="*/ f15 1 15356"/>
                <a:gd name="f17" fmla="*/ f14 1 8638"/>
                <a:gd name="f18" fmla="*/ 0 1 f16"/>
                <a:gd name="f19" fmla="*/ f12 1 f16"/>
                <a:gd name="f20" fmla="*/ 0 1 f17"/>
                <a:gd name="f21" fmla="*/ f13 1 f17"/>
                <a:gd name="f22" fmla="*/ f18 f9 1"/>
                <a:gd name="f23" fmla="*/ f19 f9 1"/>
                <a:gd name="f24" fmla="*/ f21 f10 1"/>
                <a:gd name="f25" fmla="*/ f20 f10 1"/>
              </a:gdLst>
              <a:ahLst/>
              <a:cxnLst>
                <a:cxn ang="3cd4">
                  <a:pos x="hc" y="t"/>
                </a:cxn>
                <a:cxn ang="0">
                  <a:pos x="r" y="vc"/>
                </a:cxn>
                <a:cxn ang="cd4">
                  <a:pos x="hc" y="b"/>
                </a:cxn>
                <a:cxn ang="cd2">
                  <a:pos x="l" y="vc"/>
                </a:cxn>
              </a:cxnLst>
              <a:rect l="f22" t="f25" r="f23" b="f24"/>
              <a:pathLst>
                <a:path w="15356" h="8638">
                  <a:moveTo>
                    <a:pt x="f2" y="f2"/>
                  </a:moveTo>
                  <a:lnTo>
                    <a:pt x="f2" y="f4"/>
                  </a:lnTo>
                  <a:lnTo>
                    <a:pt x="f3" y="f4"/>
                  </a:lnTo>
                  <a:lnTo>
                    <a:pt x="f3" y="f2"/>
                  </a:lnTo>
                  <a:lnTo>
                    <a:pt x="f2" y="f2"/>
                  </a:lnTo>
                  <a:close/>
                  <a:moveTo>
                    <a:pt x="f5" y="f6"/>
                  </a:moveTo>
                  <a:lnTo>
                    <a:pt x="f7" y="f6"/>
                  </a:lnTo>
                  <a:lnTo>
                    <a:pt x="f7" y="f8"/>
                  </a:lnTo>
                  <a:lnTo>
                    <a:pt x="f5" y="f8"/>
                  </a:lnTo>
                  <a:lnTo>
                    <a:pt x="f5" y="f6"/>
                  </a:lnTo>
                  <a:close/>
                </a:path>
              </a:pathLst>
            </a:custGeom>
            <a:solidFill>
              <a:srgbClr val="FFFFFF"/>
            </a:solidFill>
            <a:ln cap="rnd">
              <a:noFill/>
              <a:prstDash val="solid"/>
            </a:ln>
          </p:spPr>
          <p:txBody>
            <a:bodyPr lIns="0" tIns="0" rIns="0" bIns="0"/>
            <a:lstStyle/>
            <a:p>
              <a:endParaRPr lang="en-US"/>
            </a:p>
          </p:txBody>
        </p:sp>
      </p:grpSp>
      <p:sp>
        <p:nvSpPr>
          <p:cNvPr id="18" name="Rectangle 20">
            <a:extLst>
              <a:ext uri="{FF2B5EF4-FFF2-40B4-BE49-F238E27FC236}">
                <a16:creationId xmlns:a16="http://schemas.microsoft.com/office/drawing/2014/main" id="{25BE1655-3160-414B-8AE4-E231E55DFB2B}"/>
              </a:ext>
            </a:extLst>
          </p:cNvPr>
          <p:cNvSpPr/>
          <p:nvPr/>
        </p:nvSpPr>
        <p:spPr>
          <a:xfrm>
            <a:off x="10437811" y="0"/>
            <a:ext cx="685800" cy="1143000"/>
          </a:xfrm>
          <a:prstGeom prst="rect">
            <a:avLst/>
          </a:prstGeom>
          <a:solidFill>
            <a:srgbClr val="B31166"/>
          </a:solidFill>
          <a:ln cap="rnd">
            <a:noFill/>
            <a:prstDash val="solid"/>
          </a:ln>
          <a:effectLst>
            <a:outerShdw dist="25402" dir="5400000" algn="tl">
              <a:srgbClr val="000000">
                <a:alpha val="45000"/>
              </a:srgbClr>
            </a:outerShdw>
          </a:effectLst>
        </p:spPr>
        <p:txBody>
          <a:bodyPr lIns="0" tIns="0" rIns="0" bIns="0"/>
          <a:lstStyle/>
          <a:p>
            <a:endParaRPr lang="en-US"/>
          </a:p>
        </p:txBody>
      </p:sp>
      <p:sp>
        <p:nvSpPr>
          <p:cNvPr id="2" name="Content Placeholder 3">
            <a:extLst>
              <a:ext uri="{FF2B5EF4-FFF2-40B4-BE49-F238E27FC236}">
                <a16:creationId xmlns:a16="http://schemas.microsoft.com/office/drawing/2014/main" id="{A8EA4BA5-A317-4891-83E7-4D304476C127}"/>
              </a:ext>
            </a:extLst>
          </p:cNvPr>
          <p:cNvSpPr txBox="1">
            <a:spLocks noGrp="1"/>
          </p:cNvSpPr>
          <p:nvPr>
            <p:ph idx="2"/>
          </p:nvPr>
        </p:nvSpPr>
        <p:spPr>
          <a:xfrm>
            <a:off x="1154951" y="3179761"/>
            <a:ext cx="4825160" cy="2840034"/>
          </a:xfrm>
        </p:spPr>
        <p:txBody>
          <a:bodyPr/>
          <a:lstStyle>
            <a:lvl1pPr>
              <a:defRPr/>
            </a:lvl1pPr>
            <a:lvl2pPr>
              <a:defRPr/>
            </a:lvl2pPr>
            <a:lvl3pPr>
              <a:defRPr/>
            </a:lvl3pPr>
            <a:lvl4pPr>
              <a:defRPr/>
            </a:lvl4pPr>
            <a:lvl5pPr>
              <a:defRPr/>
            </a:lvl5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3" name="Text Placeholder 4">
            <a:extLst>
              <a:ext uri="{FF2B5EF4-FFF2-40B4-BE49-F238E27FC236}">
                <a16:creationId xmlns:a16="http://schemas.microsoft.com/office/drawing/2014/main" id="{91EBA48A-19F6-435D-90C2-4EEEB544332E}"/>
              </a:ext>
            </a:extLst>
          </p:cNvPr>
          <p:cNvSpPr txBox="1">
            <a:spLocks noGrp="1"/>
          </p:cNvSpPr>
          <p:nvPr>
            <p:ph type="body" idx="1"/>
          </p:nvPr>
        </p:nvSpPr>
        <p:spPr>
          <a:xfrm>
            <a:off x="6208711" y="2603497"/>
            <a:ext cx="4825160" cy="576264"/>
          </a:xfrm>
        </p:spPr>
        <p:txBody>
          <a:bodyPr anchor="b">
            <a:noAutofit/>
          </a:bodyPr>
          <a:lstStyle>
            <a:lvl1pPr marL="0" indent="0">
              <a:buNone/>
              <a:defRPr sz="2400">
                <a:solidFill>
                  <a:srgbClr val="B31166"/>
                </a:solidFill>
              </a:defRPr>
            </a:lvl1pPr>
          </a:lstStyle>
          <a:p>
            <a:pPr lvl="0"/>
            <a:r>
              <a:rPr lang="tr-TR"/>
              <a:t>Asıl metin stillerini düzenlemek için tıklayın</a:t>
            </a:r>
          </a:p>
        </p:txBody>
      </p:sp>
      <p:sp>
        <p:nvSpPr>
          <p:cNvPr id="4" name="Content Placeholder 5">
            <a:extLst>
              <a:ext uri="{FF2B5EF4-FFF2-40B4-BE49-F238E27FC236}">
                <a16:creationId xmlns:a16="http://schemas.microsoft.com/office/drawing/2014/main" id="{D2D668BE-D4D2-446A-B2EF-007EA4A3765A}"/>
              </a:ext>
            </a:extLst>
          </p:cNvPr>
          <p:cNvSpPr txBox="1">
            <a:spLocks noGrp="1"/>
          </p:cNvSpPr>
          <p:nvPr>
            <p:ph idx="4"/>
          </p:nvPr>
        </p:nvSpPr>
        <p:spPr>
          <a:xfrm>
            <a:off x="6208711" y="3179761"/>
            <a:ext cx="4825160" cy="2840034"/>
          </a:xfrm>
        </p:spPr>
        <p:txBody>
          <a:bodyPr/>
          <a:lstStyle>
            <a:lvl1pPr>
              <a:defRPr/>
            </a:lvl1pPr>
            <a:lvl2pPr>
              <a:defRPr/>
            </a:lvl2pPr>
            <a:lvl3pPr>
              <a:defRPr/>
            </a:lvl3pPr>
            <a:lvl4pPr>
              <a:defRPr/>
            </a:lvl4pPr>
            <a:lvl5pPr>
              <a:defRPr/>
            </a:lvl5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5" name="Date Placeholder 6">
            <a:extLst>
              <a:ext uri="{FF2B5EF4-FFF2-40B4-BE49-F238E27FC236}">
                <a16:creationId xmlns:a16="http://schemas.microsoft.com/office/drawing/2014/main" id="{BE49C059-BA9B-4516-BE32-ADB65C572B95}"/>
              </a:ext>
            </a:extLst>
          </p:cNvPr>
          <p:cNvSpPr txBox="1">
            <a:spLocks noGrp="1"/>
          </p:cNvSpPr>
          <p:nvPr>
            <p:ph type="dt" sz="half" idx="7"/>
          </p:nvPr>
        </p:nvSpPr>
        <p:spPr>
          <a:xfrm>
            <a:off x="10653107" y="6391838"/>
            <a:ext cx="990596" cy="304796"/>
          </a:xfrm>
        </p:spPr>
        <p:txBody>
          <a:bodyPr/>
          <a:lstStyle>
            <a:lvl1pPr>
              <a:defRPr/>
            </a:lvl1pPr>
          </a:lstStyle>
          <a:p>
            <a:pPr lvl="0"/>
            <a:fld id="{E939CB00-95FB-4757-958D-242C7C48DE04}" type="datetime1">
              <a:rPr lang="en-US"/>
              <a:pPr lvl="0"/>
              <a:t>4/19/2020</a:t>
            </a:fld>
            <a:endParaRPr lang="en-US"/>
          </a:p>
        </p:txBody>
      </p:sp>
      <p:sp>
        <p:nvSpPr>
          <p:cNvPr id="6" name="Footer Placeholder 7">
            <a:extLst>
              <a:ext uri="{FF2B5EF4-FFF2-40B4-BE49-F238E27FC236}">
                <a16:creationId xmlns:a16="http://schemas.microsoft.com/office/drawing/2014/main" id="{DEDCF707-3BC2-4C9B-A7D3-D7C73048A8A4}"/>
              </a:ext>
            </a:extLst>
          </p:cNvPr>
          <p:cNvSpPr txBox="1">
            <a:spLocks noGrp="1"/>
          </p:cNvSpPr>
          <p:nvPr>
            <p:ph type="ftr" sz="quarter" idx="9"/>
          </p:nvPr>
        </p:nvSpPr>
        <p:spPr>
          <a:xfrm>
            <a:off x="561112" y="6391838"/>
            <a:ext cx="3859792" cy="304796"/>
          </a:xfrm>
        </p:spPr>
        <p:txBody>
          <a:bodyPr/>
          <a:lstStyle>
            <a:lvl1pPr>
              <a:defRPr/>
            </a:lvl1pPr>
          </a:lstStyle>
          <a:p>
            <a:pPr lvl="0"/>
            <a:endParaRPr lang="en-US"/>
          </a:p>
        </p:txBody>
      </p:sp>
      <p:sp>
        <p:nvSpPr>
          <p:cNvPr id="7" name="Slide Number Placeholder 8">
            <a:extLst>
              <a:ext uri="{FF2B5EF4-FFF2-40B4-BE49-F238E27FC236}">
                <a16:creationId xmlns:a16="http://schemas.microsoft.com/office/drawing/2014/main" id="{82D07D88-D778-4553-B3F0-2755EE03526C}"/>
              </a:ext>
            </a:extLst>
          </p:cNvPr>
          <p:cNvSpPr txBox="1">
            <a:spLocks noGrp="1"/>
          </p:cNvSpPr>
          <p:nvPr>
            <p:ph type="sldNum" sz="quarter" idx="8"/>
          </p:nvPr>
        </p:nvSpPr>
        <p:spPr>
          <a:xfrm>
            <a:off x="10352544" y="295726"/>
            <a:ext cx="838203" cy="767684"/>
          </a:xfrm>
        </p:spPr>
        <p:txBody>
          <a:bodyPr/>
          <a:lstStyle>
            <a:lvl1pPr>
              <a:defRPr/>
            </a:lvl1pPr>
          </a:lstStyle>
          <a:p>
            <a:pPr lvl="0"/>
            <a:fld id="{DF5C9736-F49D-4122-B87D-8D8E1CFE19ED}" type="slidenum">
              <a:t>‹#›</a:t>
            </a:fld>
            <a:endParaRPr lang="en-US"/>
          </a:p>
        </p:txBody>
      </p:sp>
    </p:spTree>
    <p:extLst>
      <p:ext uri="{BB962C8B-B14F-4D97-AF65-F5344CB8AC3E}">
        <p14:creationId xmlns:p14="http://schemas.microsoft.com/office/powerpoint/2010/main" val="2196869715"/>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grpSp>
        <p:nvGrpSpPr>
          <p:cNvPr id="4" name="Group 7">
            <a:extLst>
              <a:ext uri="{FF2B5EF4-FFF2-40B4-BE49-F238E27FC236}">
                <a16:creationId xmlns:a16="http://schemas.microsoft.com/office/drawing/2014/main" id="{90587A99-C8F3-43FF-A943-6F998A72C3CE}"/>
              </a:ext>
            </a:extLst>
          </p:cNvPr>
          <p:cNvGrpSpPr/>
          <p:nvPr/>
        </p:nvGrpSpPr>
        <p:grpSpPr>
          <a:xfrm>
            <a:off x="0" y="0"/>
            <a:ext cx="12191996" cy="6858000"/>
            <a:chOff x="0" y="0"/>
            <a:chExt cx="12191996" cy="6858000"/>
          </a:xfrm>
        </p:grpSpPr>
        <p:sp>
          <p:nvSpPr>
            <p:cNvPr id="5" name="Rectangle 6">
              <a:extLst>
                <a:ext uri="{FF2B5EF4-FFF2-40B4-BE49-F238E27FC236}">
                  <a16:creationId xmlns:a16="http://schemas.microsoft.com/office/drawing/2014/main" id="{DA7D2475-E7D4-4DAC-AEC2-D9053A351935}"/>
                </a:ext>
              </a:extLst>
            </p:cNvPr>
            <p:cNvSpPr/>
            <p:nvPr/>
          </p:nvSpPr>
          <p:spPr>
            <a:xfrm>
              <a:off x="0" y="0"/>
              <a:ext cx="12191996" cy="6858000"/>
            </a:xfrm>
            <a:prstGeom prst="rect">
              <a:avLst/>
            </a:prstGeom>
            <a:blipFill>
              <a:blip r:embed="rId2">
                <a:alphaModFix/>
              </a:blip>
              <a:stretch>
                <a:fillRect/>
              </a:stretch>
            </a:blipFill>
            <a:ln cap="rnd">
              <a:noFill/>
              <a:prstDash val="solid"/>
            </a:ln>
          </p:spPr>
          <p:txBody>
            <a:bodyPr lIns="0" tIns="0" rIns="0" bIns="0"/>
            <a:lstStyle/>
            <a:p>
              <a:endParaRPr lang="en-US"/>
            </a:p>
          </p:txBody>
        </p:sp>
        <p:sp>
          <p:nvSpPr>
            <p:cNvPr id="6" name="Oval 12">
              <a:extLst>
                <a:ext uri="{FF2B5EF4-FFF2-40B4-BE49-F238E27FC236}">
                  <a16:creationId xmlns:a16="http://schemas.microsoft.com/office/drawing/2014/main" id="{76CEF912-F77B-4DE4-A8D3-900AFA247D3A}"/>
                </a:ext>
              </a:extLst>
            </p:cNvPr>
            <p:cNvSpPr/>
            <p:nvPr/>
          </p:nvSpPr>
          <p:spPr>
            <a:xfrm>
              <a:off x="0" y="2667003"/>
              <a:ext cx="4190996" cy="419099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B6BF2">
                    <a:alpha val="11000"/>
                  </a:srgbClr>
                </a:gs>
                <a:gs pos="100000">
                  <a:srgbClr val="9B6BF2">
                    <a:alpha val="10000"/>
                  </a:srgbClr>
                </a:gs>
              </a:gsLst>
              <a:path path="circle">
                <a:fillToRect l="50000" t="50000" r="50000" b="50000"/>
              </a:path>
            </a:gradFill>
            <a:ln cap="rnd">
              <a:noFill/>
              <a:prstDash val="solid"/>
            </a:ln>
          </p:spPr>
          <p:txBody>
            <a:bodyPr lIns="0" tIns="0" rIns="0" bIns="0"/>
            <a:lstStyle/>
            <a:p>
              <a:endParaRPr lang="en-US"/>
            </a:p>
          </p:txBody>
        </p:sp>
        <p:sp>
          <p:nvSpPr>
            <p:cNvPr id="7" name="Oval 14">
              <a:extLst>
                <a:ext uri="{FF2B5EF4-FFF2-40B4-BE49-F238E27FC236}">
                  <a16:creationId xmlns:a16="http://schemas.microsoft.com/office/drawing/2014/main" id="{B71AEDA4-D906-4E09-B8FC-3399559C299C}"/>
                </a:ext>
              </a:extLst>
            </p:cNvPr>
            <p:cNvSpPr/>
            <p:nvPr/>
          </p:nvSpPr>
          <p:spPr>
            <a:xfrm>
              <a:off x="0" y="2895603"/>
              <a:ext cx="2362196" cy="236219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B6BF2">
                    <a:alpha val="8000"/>
                  </a:srgbClr>
                </a:gs>
                <a:gs pos="100000">
                  <a:srgbClr val="9B6BF2">
                    <a:alpha val="8000"/>
                  </a:srgbClr>
                </a:gs>
              </a:gsLst>
              <a:path path="circle">
                <a:fillToRect l="50000" t="50000" r="50000" b="50000"/>
              </a:path>
            </a:gradFill>
            <a:ln cap="rnd">
              <a:noFill/>
              <a:prstDash val="solid"/>
            </a:ln>
          </p:spPr>
          <p:txBody>
            <a:bodyPr lIns="0" tIns="0" rIns="0" bIns="0"/>
            <a:lstStyle/>
            <a:p>
              <a:endParaRPr lang="en-US"/>
            </a:p>
          </p:txBody>
        </p:sp>
        <p:sp>
          <p:nvSpPr>
            <p:cNvPr id="8" name="Oval 17">
              <a:extLst>
                <a:ext uri="{FF2B5EF4-FFF2-40B4-BE49-F238E27FC236}">
                  <a16:creationId xmlns:a16="http://schemas.microsoft.com/office/drawing/2014/main" id="{7E2AB0E6-1F4F-4E25-84AE-7BCB2A842590}"/>
                </a:ext>
              </a:extLst>
            </p:cNvPr>
            <p:cNvSpPr/>
            <p:nvPr/>
          </p:nvSpPr>
          <p:spPr>
            <a:xfrm>
              <a:off x="8609011" y="5867403"/>
              <a:ext cx="990596" cy="99059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B6BF2">
                    <a:alpha val="14000"/>
                  </a:srgbClr>
                </a:gs>
                <a:gs pos="100000">
                  <a:srgbClr val="9B6BF2">
                    <a:alpha val="7000"/>
                  </a:srgbClr>
                </a:gs>
              </a:gsLst>
              <a:path path="circle">
                <a:fillToRect l="50000" t="50000" r="50000" b="50000"/>
              </a:path>
            </a:gradFill>
            <a:ln cap="rnd">
              <a:noFill/>
              <a:prstDash val="solid"/>
            </a:ln>
          </p:spPr>
          <p:txBody>
            <a:bodyPr lIns="0" tIns="0" rIns="0" bIns="0"/>
            <a:lstStyle/>
            <a:p>
              <a:endParaRPr lang="en-US"/>
            </a:p>
          </p:txBody>
        </p:sp>
        <p:sp>
          <p:nvSpPr>
            <p:cNvPr id="9" name="Oval 15">
              <a:extLst>
                <a:ext uri="{FF2B5EF4-FFF2-40B4-BE49-F238E27FC236}">
                  <a16:creationId xmlns:a16="http://schemas.microsoft.com/office/drawing/2014/main" id="{40D33D14-99CD-4014-8A54-B611356ABE64}"/>
                </a:ext>
              </a:extLst>
            </p:cNvPr>
            <p:cNvSpPr/>
            <p:nvPr/>
          </p:nvSpPr>
          <p:spPr>
            <a:xfrm>
              <a:off x="8609011" y="1676396"/>
              <a:ext cx="2819396" cy="281939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B6BF2">
                    <a:alpha val="7000"/>
                  </a:srgbClr>
                </a:gs>
                <a:gs pos="100000">
                  <a:srgbClr val="9B6BF2">
                    <a:alpha val="6000"/>
                  </a:srgbClr>
                </a:gs>
              </a:gsLst>
              <a:path path="circle">
                <a:fillToRect l="50000" t="50000" r="50000" b="50000"/>
              </a:path>
            </a:gradFill>
            <a:ln cap="rnd">
              <a:noFill/>
              <a:prstDash val="solid"/>
            </a:ln>
          </p:spPr>
          <p:txBody>
            <a:bodyPr lIns="0" tIns="0" rIns="0" bIns="0"/>
            <a:lstStyle/>
            <a:p>
              <a:endParaRPr lang="en-US"/>
            </a:p>
          </p:txBody>
        </p:sp>
        <p:sp>
          <p:nvSpPr>
            <p:cNvPr id="10" name="Oval 16">
              <a:extLst>
                <a:ext uri="{FF2B5EF4-FFF2-40B4-BE49-F238E27FC236}">
                  <a16:creationId xmlns:a16="http://schemas.microsoft.com/office/drawing/2014/main" id="{327141B9-A13A-4D13-A937-73B5A29D8872}"/>
                </a:ext>
              </a:extLst>
            </p:cNvPr>
            <p:cNvSpPr/>
            <p:nvPr/>
          </p:nvSpPr>
          <p:spPr>
            <a:xfrm>
              <a:off x="7999408" y="8467"/>
              <a:ext cx="1600200" cy="1600200"/>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B6BF2">
                    <a:alpha val="14000"/>
                  </a:srgbClr>
                </a:gs>
                <a:gs pos="100000">
                  <a:srgbClr val="9B6BF2">
                    <a:alpha val="7000"/>
                  </a:srgbClr>
                </a:gs>
              </a:gsLst>
              <a:path path="circle">
                <a:fillToRect l="50000" t="50000" r="50000" b="50000"/>
              </a:path>
            </a:gradFill>
            <a:ln cap="rnd">
              <a:noFill/>
              <a:prstDash val="solid"/>
            </a:ln>
          </p:spPr>
          <p:txBody>
            <a:bodyPr lIns="0" tIns="0" rIns="0" bIns="0"/>
            <a:lstStyle/>
            <a:p>
              <a:endParaRPr lang="en-US"/>
            </a:p>
          </p:txBody>
        </p:sp>
        <p:sp>
          <p:nvSpPr>
            <p:cNvPr id="11" name="Freeform 5">
              <a:extLst>
                <a:ext uri="{FF2B5EF4-FFF2-40B4-BE49-F238E27FC236}">
                  <a16:creationId xmlns:a16="http://schemas.microsoft.com/office/drawing/2014/main" id="{6F4C387E-BD36-4EA8-9494-A7D4F2AF536D}"/>
                </a:ext>
              </a:extLst>
            </p:cNvPr>
            <p:cNvSpPr/>
            <p:nvPr/>
          </p:nvSpPr>
          <p:spPr>
            <a:xfrm rot="21010064">
              <a:off x="8490945" y="1797519"/>
              <a:ext cx="3299411" cy="440923"/>
            </a:xfrm>
            <a:custGeom>
              <a:avLst/>
              <a:gdLst>
                <a:gd name="f0" fmla="val w"/>
                <a:gd name="f1" fmla="val h"/>
                <a:gd name="f2" fmla="val 0"/>
                <a:gd name="f3" fmla="val 10000"/>
                <a:gd name="f4" fmla="val 5291"/>
                <a:gd name="f5" fmla="val 85"/>
                <a:gd name="f6" fmla="val 2532"/>
                <a:gd name="f7" fmla="val 1736"/>
                <a:gd name="f8" fmla="val 3911"/>
                <a:gd name="f9" fmla="val 7524"/>
                <a:gd name="f10" fmla="val 5298"/>
                <a:gd name="f11" fmla="val 9958"/>
                <a:gd name="f12" fmla="val 9989"/>
                <a:gd name="f13" fmla="val 1958"/>
                <a:gd name="f14" fmla="val 9969"/>
                <a:gd name="f15" fmla="val 3333"/>
                <a:gd name="f16" fmla="val 9667"/>
                <a:gd name="f17" fmla="val 204"/>
                <a:gd name="f18" fmla="val 9334"/>
                <a:gd name="f19" fmla="val 400"/>
                <a:gd name="f20" fmla="val 9001"/>
                <a:gd name="f21" fmla="val 590"/>
                <a:gd name="f22" fmla="val 8667"/>
                <a:gd name="f23" fmla="val 753"/>
                <a:gd name="f24" fmla="val 8333"/>
                <a:gd name="f25" fmla="val 917"/>
                <a:gd name="f26" fmla="val 7999"/>
                <a:gd name="f27" fmla="val 1071"/>
                <a:gd name="f28" fmla="val 7669"/>
                <a:gd name="f29" fmla="val 1202"/>
                <a:gd name="f30" fmla="val 7333"/>
                <a:gd name="f31" fmla="val 1325"/>
                <a:gd name="f32" fmla="val 7000"/>
                <a:gd name="f33" fmla="val 1440"/>
                <a:gd name="f34" fmla="val 6673"/>
                <a:gd name="f35" fmla="val 1538"/>
                <a:gd name="f36" fmla="val 6340"/>
                <a:gd name="f37" fmla="val 1636"/>
                <a:gd name="f38" fmla="val 6013"/>
                <a:gd name="f39" fmla="val 1719"/>
                <a:gd name="f40" fmla="val 5686"/>
                <a:gd name="f41" fmla="val 1784"/>
                <a:gd name="f42" fmla="val 5359"/>
                <a:gd name="f43" fmla="val 1850"/>
                <a:gd name="f44" fmla="val 5036"/>
                <a:gd name="f45" fmla="val 1906"/>
                <a:gd name="f46" fmla="val 4717"/>
                <a:gd name="f47" fmla="val 1948"/>
                <a:gd name="f48" fmla="val 4396"/>
                <a:gd name="f49" fmla="val 1980"/>
                <a:gd name="f50" fmla="val 4079"/>
                <a:gd name="f51" fmla="val 2013"/>
                <a:gd name="f52" fmla="val 3766"/>
                <a:gd name="f53" fmla="val 2029"/>
                <a:gd name="f54" fmla="val 3454"/>
                <a:gd name="f55" fmla="val 2046"/>
                <a:gd name="f56" fmla="val 3145"/>
                <a:gd name="f57" fmla="val 2053"/>
                <a:gd name="f58" fmla="val 2839"/>
                <a:gd name="f59" fmla="val 2537"/>
                <a:gd name="f60" fmla="val 2238"/>
                <a:gd name="f61" fmla="val 1943"/>
                <a:gd name="f62" fmla="val 2004"/>
                <a:gd name="f63" fmla="val 1653"/>
                <a:gd name="f64" fmla="val 1368"/>
                <a:gd name="f65" fmla="val 1955"/>
                <a:gd name="f66" fmla="val 1085"/>
                <a:gd name="f67" fmla="val 1915"/>
                <a:gd name="f68" fmla="val 806"/>
                <a:gd name="f69" fmla="val 1873"/>
                <a:gd name="f70" fmla="val 533"/>
                <a:gd name="f71" fmla="val 1833"/>
                <a:gd name="f72" fmla="val 1726"/>
                <a:gd name="f73" fmla="val 28"/>
                <a:gd name="f74" fmla="val 1995"/>
                <a:gd name="f75" fmla="val 57"/>
                <a:gd name="f76" fmla="val 2263"/>
                <a:gd name="f77" fmla="*/ f0 1 10000"/>
                <a:gd name="f78" fmla="*/ f1 1 5291"/>
                <a:gd name="f79" fmla="val f2"/>
                <a:gd name="f80" fmla="val f3"/>
                <a:gd name="f81" fmla="val f4"/>
                <a:gd name="f82" fmla="+- f81 0 f79"/>
                <a:gd name="f83" fmla="+- f80 0 f79"/>
                <a:gd name="f84" fmla="*/ f83 1 10000"/>
                <a:gd name="f85" fmla="*/ f82 1 5291"/>
                <a:gd name="f86" fmla="*/ f79 1 f84"/>
                <a:gd name="f87" fmla="*/ f80 1 f84"/>
                <a:gd name="f88" fmla="*/ f79 1 f85"/>
                <a:gd name="f89" fmla="*/ f81 1 f85"/>
                <a:gd name="f90" fmla="*/ f86 f77 1"/>
                <a:gd name="f91" fmla="*/ f87 f77 1"/>
                <a:gd name="f92" fmla="*/ f89 f78 1"/>
                <a:gd name="f93" fmla="*/ f88 f78 1"/>
              </a:gdLst>
              <a:ahLst/>
              <a:cxnLst>
                <a:cxn ang="3cd4">
                  <a:pos x="hc" y="t"/>
                </a:cxn>
                <a:cxn ang="0">
                  <a:pos x="r" y="vc"/>
                </a:cxn>
                <a:cxn ang="cd4">
                  <a:pos x="hc" y="b"/>
                </a:cxn>
                <a:cxn ang="cd2">
                  <a:pos x="l" y="vc"/>
                </a:cxn>
              </a:cxnLst>
              <a:rect l="f90" t="f93" r="f91" b="f92"/>
              <a:pathLst>
                <a:path w="10000" h="5291">
                  <a:moveTo>
                    <a:pt x="f5" y="f6"/>
                  </a:moveTo>
                  <a:cubicBezTo>
                    <a:pt x="f7" y="f8"/>
                    <a:pt x="f9" y="f10"/>
                    <a:pt x="f11" y="f4"/>
                  </a:cubicBezTo>
                  <a:cubicBezTo>
                    <a:pt x="f12" y="f13"/>
                    <a:pt x="f14" y="f15"/>
                    <a:pt x="f3" y="f2"/>
                  </a:cubicBezTo>
                  <a:lnTo>
                    <a:pt x="f3" y="f2"/>
                  </a:lnTo>
                  <a:lnTo>
                    <a:pt x="f16" y="f17"/>
                  </a:lnTo>
                  <a:lnTo>
                    <a:pt x="f18" y="f19"/>
                  </a:lnTo>
                  <a:lnTo>
                    <a:pt x="f20" y="f21"/>
                  </a:lnTo>
                  <a:lnTo>
                    <a:pt x="f22" y="f23"/>
                  </a:lnTo>
                  <a:lnTo>
                    <a:pt x="f24" y="f25"/>
                  </a:lnTo>
                  <a:lnTo>
                    <a:pt x="f26" y="f27"/>
                  </a:lnTo>
                  <a:lnTo>
                    <a:pt x="f28" y="f29"/>
                  </a:lnTo>
                  <a:lnTo>
                    <a:pt x="f30" y="f31"/>
                  </a:lnTo>
                  <a:lnTo>
                    <a:pt x="f32" y="f33"/>
                  </a:lnTo>
                  <a:lnTo>
                    <a:pt x="f34" y="f35"/>
                  </a:lnTo>
                  <a:lnTo>
                    <a:pt x="f36" y="f37"/>
                  </a:lnTo>
                  <a:lnTo>
                    <a:pt x="f38" y="f39"/>
                  </a:lnTo>
                  <a:lnTo>
                    <a:pt x="f40" y="f41"/>
                  </a:lnTo>
                  <a:lnTo>
                    <a:pt x="f42" y="f43"/>
                  </a:lnTo>
                  <a:lnTo>
                    <a:pt x="f44" y="f45"/>
                  </a:lnTo>
                  <a:lnTo>
                    <a:pt x="f46" y="f47"/>
                  </a:lnTo>
                  <a:lnTo>
                    <a:pt x="f48" y="f49"/>
                  </a:lnTo>
                  <a:lnTo>
                    <a:pt x="f50" y="f51"/>
                  </a:lnTo>
                  <a:lnTo>
                    <a:pt x="f52" y="f53"/>
                  </a:lnTo>
                  <a:lnTo>
                    <a:pt x="f54" y="f55"/>
                  </a:lnTo>
                  <a:lnTo>
                    <a:pt x="f56" y="f57"/>
                  </a:lnTo>
                  <a:lnTo>
                    <a:pt x="f58" y="f55"/>
                  </a:lnTo>
                  <a:lnTo>
                    <a:pt x="f59" y="f55"/>
                  </a:lnTo>
                  <a:lnTo>
                    <a:pt x="f60" y="f53"/>
                  </a:lnTo>
                  <a:lnTo>
                    <a:pt x="f61" y="f62"/>
                  </a:lnTo>
                  <a:lnTo>
                    <a:pt x="f63" y="f49"/>
                  </a:lnTo>
                  <a:lnTo>
                    <a:pt x="f64" y="f65"/>
                  </a:lnTo>
                  <a:lnTo>
                    <a:pt x="f66" y="f67"/>
                  </a:lnTo>
                  <a:lnTo>
                    <a:pt x="f68" y="f69"/>
                  </a:lnTo>
                  <a:lnTo>
                    <a:pt x="f70" y="f71"/>
                  </a:lnTo>
                  <a:lnTo>
                    <a:pt x="f2" y="f72"/>
                  </a:lnTo>
                  <a:cubicBezTo>
                    <a:pt x="f73" y="f74"/>
                    <a:pt x="f75" y="f76"/>
                    <a:pt x="f5" y="f6"/>
                  </a:cubicBezTo>
                  <a:close/>
                </a:path>
              </a:pathLst>
            </a:custGeom>
            <a:solidFill>
              <a:srgbClr val="FFFFFF">
                <a:alpha val="20000"/>
              </a:srgbClr>
            </a:solidFill>
            <a:ln cap="rnd">
              <a:noFill/>
              <a:prstDash val="solid"/>
            </a:ln>
          </p:spPr>
          <p:txBody>
            <a:bodyPr lIns="0" tIns="0" rIns="0" bIns="0"/>
            <a:lstStyle/>
            <a:p>
              <a:endParaRPr lang="en-US"/>
            </a:p>
          </p:txBody>
        </p:sp>
        <p:sp>
          <p:nvSpPr>
            <p:cNvPr id="12" name="Freeform 5">
              <a:extLst>
                <a:ext uri="{FF2B5EF4-FFF2-40B4-BE49-F238E27FC236}">
                  <a16:creationId xmlns:a16="http://schemas.microsoft.com/office/drawing/2014/main" id="{26BD8038-5333-4553-8279-1F3768CE8CC3}"/>
                </a:ext>
              </a:extLst>
            </p:cNvPr>
            <p:cNvSpPr/>
            <p:nvPr/>
          </p:nvSpPr>
          <p:spPr>
            <a:xfrm>
              <a:off x="459504" y="1866409"/>
              <a:ext cx="11277596" cy="4533896"/>
            </a:xfrm>
            <a:custGeom>
              <a:avLst/>
              <a:gdLst>
                <a:gd name="f0" fmla="val w"/>
                <a:gd name="f1" fmla="val h"/>
                <a:gd name="f2" fmla="val 0"/>
                <a:gd name="f3" fmla="val 7104"/>
                <a:gd name="f4" fmla="val 2856"/>
                <a:gd name="f5" fmla="val 1"/>
                <a:gd name="f6" fmla="val 6943"/>
                <a:gd name="f7" fmla="val 26"/>
                <a:gd name="f8" fmla="val 6782"/>
                <a:gd name="f9" fmla="val 50"/>
                <a:gd name="f10" fmla="val 6621"/>
                <a:gd name="f11" fmla="val 73"/>
                <a:gd name="f12" fmla="val 6459"/>
                <a:gd name="f13" fmla="val 93"/>
                <a:gd name="f14" fmla="val 6298"/>
                <a:gd name="f15" fmla="val 113"/>
                <a:gd name="f16" fmla="val 6136"/>
                <a:gd name="f17" fmla="val 132"/>
                <a:gd name="f18" fmla="val 5976"/>
                <a:gd name="f19" fmla="val 148"/>
                <a:gd name="f20" fmla="val 5814"/>
                <a:gd name="f21" fmla="val 163"/>
                <a:gd name="f22" fmla="val 5653"/>
                <a:gd name="f23" fmla="val 177"/>
                <a:gd name="f24" fmla="val 5494"/>
                <a:gd name="f25" fmla="val 189"/>
                <a:gd name="f26" fmla="val 5334"/>
                <a:gd name="f27" fmla="val 201"/>
                <a:gd name="f28" fmla="val 5175"/>
                <a:gd name="f29" fmla="val 211"/>
                <a:gd name="f30" fmla="val 5017"/>
                <a:gd name="f31" fmla="val 219"/>
                <a:gd name="f32" fmla="val 4859"/>
                <a:gd name="f33" fmla="val 227"/>
                <a:gd name="f34" fmla="val 4703"/>
                <a:gd name="f35" fmla="val 234"/>
                <a:gd name="f36" fmla="val 4548"/>
                <a:gd name="f37" fmla="val 239"/>
                <a:gd name="f38" fmla="val 4393"/>
                <a:gd name="f39" fmla="val 243"/>
                <a:gd name="f40" fmla="val 4240"/>
                <a:gd name="f41" fmla="val 247"/>
                <a:gd name="f42" fmla="val 4088"/>
                <a:gd name="f43" fmla="val 249"/>
                <a:gd name="f44" fmla="val 3937"/>
                <a:gd name="f45" fmla="val 251"/>
                <a:gd name="f46" fmla="val 3788"/>
                <a:gd name="f47" fmla="val 252"/>
                <a:gd name="f48" fmla="val 3640"/>
                <a:gd name="f49" fmla="val 3494"/>
                <a:gd name="f50" fmla="val 3349"/>
                <a:gd name="f51" fmla="val 3207"/>
                <a:gd name="f52" fmla="val 246"/>
                <a:gd name="f53" fmla="val 3066"/>
                <a:gd name="f54" fmla="val 2928"/>
                <a:gd name="f55" fmla="val 240"/>
                <a:gd name="f56" fmla="val 2791"/>
                <a:gd name="f57" fmla="val 235"/>
                <a:gd name="f58" fmla="val 2656"/>
                <a:gd name="f59" fmla="val 230"/>
                <a:gd name="f60" fmla="val 2524"/>
                <a:gd name="f61" fmla="val 225"/>
                <a:gd name="f62" fmla="val 2266"/>
                <a:gd name="f63" fmla="val 212"/>
                <a:gd name="f64" fmla="val 2019"/>
                <a:gd name="f65" fmla="val 198"/>
                <a:gd name="f66" fmla="val 1782"/>
                <a:gd name="f67" fmla="val 183"/>
                <a:gd name="f68" fmla="val 1557"/>
                <a:gd name="f69" fmla="val 167"/>
                <a:gd name="f70" fmla="val 1343"/>
                <a:gd name="f71" fmla="val 150"/>
                <a:gd name="f72" fmla="val 1144"/>
                <a:gd name="f73" fmla="val 957"/>
                <a:gd name="f74" fmla="val 114"/>
                <a:gd name="f75" fmla="val 785"/>
                <a:gd name="f76" fmla="val 96"/>
                <a:gd name="f77" fmla="val 627"/>
                <a:gd name="f78" fmla="val 79"/>
                <a:gd name="f79" fmla="val 487"/>
                <a:gd name="f80" fmla="val 63"/>
                <a:gd name="f81" fmla="val 361"/>
                <a:gd name="f82" fmla="val 48"/>
                <a:gd name="f83" fmla="val 254"/>
                <a:gd name="f84" fmla="val 35"/>
                <a:gd name="f85" fmla="val 165"/>
                <a:gd name="f86" fmla="val 23"/>
                <a:gd name="f87" fmla="val 42"/>
                <a:gd name="f88" fmla="val 6"/>
                <a:gd name="f89" fmla="*/ f0 1 7104"/>
                <a:gd name="f90" fmla="*/ f1 1 2856"/>
                <a:gd name="f91" fmla="val f2"/>
                <a:gd name="f92" fmla="val f3"/>
                <a:gd name="f93" fmla="val f4"/>
                <a:gd name="f94" fmla="+- f93 0 f91"/>
                <a:gd name="f95" fmla="+- f92 0 f91"/>
                <a:gd name="f96" fmla="*/ f95 1 7104"/>
                <a:gd name="f97" fmla="*/ f94 1 2856"/>
                <a:gd name="f98" fmla="*/ 0 1 f96"/>
                <a:gd name="f99" fmla="*/ f92 1 f96"/>
                <a:gd name="f100" fmla="*/ 0 1 f97"/>
                <a:gd name="f101" fmla="*/ f93 1 f97"/>
                <a:gd name="f102" fmla="*/ f98 f89 1"/>
                <a:gd name="f103" fmla="*/ f99 f89 1"/>
                <a:gd name="f104" fmla="*/ f101 f90 1"/>
                <a:gd name="f105" fmla="*/ f100 f90 1"/>
              </a:gdLst>
              <a:ahLst/>
              <a:cxnLst>
                <a:cxn ang="3cd4">
                  <a:pos x="hc" y="t"/>
                </a:cxn>
                <a:cxn ang="0">
                  <a:pos x="r" y="vc"/>
                </a:cxn>
                <a:cxn ang="cd4">
                  <a:pos x="hc" y="b"/>
                </a:cxn>
                <a:cxn ang="cd2">
                  <a:pos x="l" y="vc"/>
                </a:cxn>
              </a:cxnLst>
              <a:rect l="f102" t="f105" r="f103" b="f104"/>
              <a:pathLst>
                <a:path w="7104" h="2856">
                  <a:moveTo>
                    <a:pt x="f2" y="f2"/>
                  </a:moveTo>
                  <a:lnTo>
                    <a:pt x="f2" y="f4"/>
                  </a:lnTo>
                  <a:lnTo>
                    <a:pt x="f3" y="f4"/>
                  </a:lnTo>
                  <a:lnTo>
                    <a:pt x="f3" y="f5"/>
                  </a:lnTo>
                  <a:lnTo>
                    <a:pt x="f3" y="f5"/>
                  </a:lnTo>
                  <a:lnTo>
                    <a:pt x="f6" y="f7"/>
                  </a:lnTo>
                  <a:lnTo>
                    <a:pt x="f8" y="f9"/>
                  </a:lnTo>
                  <a:lnTo>
                    <a:pt x="f10" y="f11"/>
                  </a:lnTo>
                  <a:lnTo>
                    <a:pt x="f12" y="f13"/>
                  </a:lnTo>
                  <a:lnTo>
                    <a:pt x="f14" y="f15"/>
                  </a:lnTo>
                  <a:lnTo>
                    <a:pt x="f16" y="f17"/>
                  </a:lnTo>
                  <a:lnTo>
                    <a:pt x="f18" y="f19"/>
                  </a:lnTo>
                  <a:lnTo>
                    <a:pt x="f20" y="f21"/>
                  </a:lnTo>
                  <a:lnTo>
                    <a:pt x="f22" y="f23"/>
                  </a:lnTo>
                  <a:lnTo>
                    <a:pt x="f24" y="f25"/>
                  </a:lnTo>
                  <a:lnTo>
                    <a:pt x="f26" y="f27"/>
                  </a:lnTo>
                  <a:lnTo>
                    <a:pt x="f28" y="f29"/>
                  </a:lnTo>
                  <a:lnTo>
                    <a:pt x="f30" y="f31"/>
                  </a:lnTo>
                  <a:lnTo>
                    <a:pt x="f32" y="f33"/>
                  </a:lnTo>
                  <a:lnTo>
                    <a:pt x="f34" y="f35"/>
                  </a:lnTo>
                  <a:lnTo>
                    <a:pt x="f36" y="f37"/>
                  </a:lnTo>
                  <a:lnTo>
                    <a:pt x="f38" y="f39"/>
                  </a:lnTo>
                  <a:lnTo>
                    <a:pt x="f40" y="f41"/>
                  </a:lnTo>
                  <a:lnTo>
                    <a:pt x="f42" y="f43"/>
                  </a:lnTo>
                  <a:lnTo>
                    <a:pt x="f44" y="f45"/>
                  </a:lnTo>
                  <a:lnTo>
                    <a:pt x="f46" y="f47"/>
                  </a:lnTo>
                  <a:lnTo>
                    <a:pt x="f48" y="f45"/>
                  </a:lnTo>
                  <a:lnTo>
                    <a:pt x="f49" y="f45"/>
                  </a:lnTo>
                  <a:lnTo>
                    <a:pt x="f50" y="f43"/>
                  </a:lnTo>
                  <a:lnTo>
                    <a:pt x="f51" y="f52"/>
                  </a:lnTo>
                  <a:lnTo>
                    <a:pt x="f53" y="f39"/>
                  </a:lnTo>
                  <a:lnTo>
                    <a:pt x="f54" y="f55"/>
                  </a:lnTo>
                  <a:lnTo>
                    <a:pt x="f56" y="f57"/>
                  </a:lnTo>
                  <a:lnTo>
                    <a:pt x="f58" y="f59"/>
                  </a:lnTo>
                  <a:lnTo>
                    <a:pt x="f60" y="f61"/>
                  </a:lnTo>
                  <a:lnTo>
                    <a:pt x="f62" y="f63"/>
                  </a:lnTo>
                  <a:lnTo>
                    <a:pt x="f64" y="f65"/>
                  </a:lnTo>
                  <a:lnTo>
                    <a:pt x="f66" y="f67"/>
                  </a:lnTo>
                  <a:lnTo>
                    <a:pt x="f68" y="f69"/>
                  </a:lnTo>
                  <a:lnTo>
                    <a:pt x="f70" y="f71"/>
                  </a:lnTo>
                  <a:lnTo>
                    <a:pt x="f72" y="f17"/>
                  </a:lnTo>
                  <a:lnTo>
                    <a:pt x="f73" y="f74"/>
                  </a:lnTo>
                  <a:lnTo>
                    <a:pt x="f75" y="f76"/>
                  </a:lnTo>
                  <a:lnTo>
                    <a:pt x="f77" y="f78"/>
                  </a:lnTo>
                  <a:lnTo>
                    <a:pt x="f79" y="f80"/>
                  </a:lnTo>
                  <a:lnTo>
                    <a:pt x="f81" y="f82"/>
                  </a:lnTo>
                  <a:lnTo>
                    <a:pt x="f83" y="f84"/>
                  </a:lnTo>
                  <a:lnTo>
                    <a:pt x="f85" y="f86"/>
                  </a:lnTo>
                  <a:lnTo>
                    <a:pt x="f87" y="f88"/>
                  </a:lnTo>
                  <a:lnTo>
                    <a:pt x="f2" y="f2"/>
                  </a:lnTo>
                  <a:lnTo>
                    <a:pt x="f2" y="f2"/>
                  </a:lnTo>
                  <a:close/>
                </a:path>
              </a:pathLst>
            </a:custGeom>
            <a:solidFill>
              <a:srgbClr val="FFFFFF"/>
            </a:solidFill>
            <a:ln cap="rnd">
              <a:noFill/>
              <a:prstDash val="solid"/>
            </a:ln>
          </p:spPr>
          <p:txBody>
            <a:bodyPr lIns="0" tIns="0" rIns="0" bIns="0"/>
            <a:lstStyle/>
            <a:p>
              <a:endParaRPr lang="en-US"/>
            </a:p>
          </p:txBody>
        </p:sp>
        <p:sp>
          <p:nvSpPr>
            <p:cNvPr id="13" name="Freeform 5">
              <a:extLst>
                <a:ext uri="{FF2B5EF4-FFF2-40B4-BE49-F238E27FC236}">
                  <a16:creationId xmlns:a16="http://schemas.microsoft.com/office/drawing/2014/main" id="{454AC9B5-DBA0-4A79-A233-3D53C49CEF6C}"/>
                </a:ext>
              </a:extLst>
            </p:cNvPr>
            <p:cNvSpPr/>
            <p:nvPr/>
          </p:nvSpPr>
          <p:spPr>
            <a:xfrm>
              <a:off x="0" y="1591"/>
              <a:ext cx="12191996" cy="6856408"/>
            </a:xfrm>
            <a:custGeom>
              <a:avLst/>
              <a:gdLst>
                <a:gd name="f0" fmla="val w"/>
                <a:gd name="f1" fmla="val h"/>
                <a:gd name="f2" fmla="val 0"/>
                <a:gd name="f3" fmla="val 15356"/>
                <a:gd name="f4" fmla="val 8638"/>
                <a:gd name="f5" fmla="val 14748"/>
                <a:gd name="f6" fmla="val 8038"/>
                <a:gd name="f7" fmla="val 600"/>
                <a:gd name="f8" fmla="val 592"/>
                <a:gd name="f9" fmla="*/ f0 1 15356"/>
                <a:gd name="f10" fmla="*/ f1 1 8638"/>
                <a:gd name="f11" fmla="val f2"/>
                <a:gd name="f12" fmla="val f3"/>
                <a:gd name="f13" fmla="val f4"/>
                <a:gd name="f14" fmla="+- f13 0 f11"/>
                <a:gd name="f15" fmla="+- f12 0 f11"/>
                <a:gd name="f16" fmla="*/ f15 1 15356"/>
                <a:gd name="f17" fmla="*/ f14 1 8638"/>
                <a:gd name="f18" fmla="*/ 0 1 f16"/>
                <a:gd name="f19" fmla="*/ f12 1 f16"/>
                <a:gd name="f20" fmla="*/ 0 1 f17"/>
                <a:gd name="f21" fmla="*/ f13 1 f17"/>
                <a:gd name="f22" fmla="*/ f18 f9 1"/>
                <a:gd name="f23" fmla="*/ f19 f9 1"/>
                <a:gd name="f24" fmla="*/ f21 f10 1"/>
                <a:gd name="f25" fmla="*/ f20 f10 1"/>
              </a:gdLst>
              <a:ahLst/>
              <a:cxnLst>
                <a:cxn ang="3cd4">
                  <a:pos x="hc" y="t"/>
                </a:cxn>
                <a:cxn ang="0">
                  <a:pos x="r" y="vc"/>
                </a:cxn>
                <a:cxn ang="cd4">
                  <a:pos x="hc" y="b"/>
                </a:cxn>
                <a:cxn ang="cd2">
                  <a:pos x="l" y="vc"/>
                </a:cxn>
              </a:cxnLst>
              <a:rect l="f22" t="f25" r="f23" b="f24"/>
              <a:pathLst>
                <a:path w="15356" h="8638">
                  <a:moveTo>
                    <a:pt x="f2" y="f2"/>
                  </a:moveTo>
                  <a:lnTo>
                    <a:pt x="f2" y="f4"/>
                  </a:lnTo>
                  <a:lnTo>
                    <a:pt x="f3" y="f4"/>
                  </a:lnTo>
                  <a:lnTo>
                    <a:pt x="f3" y="f2"/>
                  </a:lnTo>
                  <a:lnTo>
                    <a:pt x="f2" y="f2"/>
                  </a:lnTo>
                  <a:close/>
                  <a:moveTo>
                    <a:pt x="f5" y="f6"/>
                  </a:moveTo>
                  <a:lnTo>
                    <a:pt x="f7" y="f6"/>
                  </a:lnTo>
                  <a:lnTo>
                    <a:pt x="f7" y="f8"/>
                  </a:lnTo>
                  <a:lnTo>
                    <a:pt x="f5" y="f8"/>
                  </a:lnTo>
                  <a:lnTo>
                    <a:pt x="f5" y="f6"/>
                  </a:lnTo>
                  <a:close/>
                </a:path>
              </a:pathLst>
            </a:custGeom>
            <a:solidFill>
              <a:srgbClr val="FFFFFF"/>
            </a:solidFill>
            <a:ln cap="rnd">
              <a:noFill/>
              <a:prstDash val="solid"/>
            </a:ln>
          </p:spPr>
          <p:txBody>
            <a:bodyPr lIns="0" tIns="0" rIns="0" bIns="0"/>
            <a:lstStyle/>
            <a:p>
              <a:endParaRPr lang="en-US"/>
            </a:p>
          </p:txBody>
        </p:sp>
      </p:grpSp>
      <p:sp>
        <p:nvSpPr>
          <p:cNvPr id="14" name="Rectangle 20">
            <a:extLst>
              <a:ext uri="{FF2B5EF4-FFF2-40B4-BE49-F238E27FC236}">
                <a16:creationId xmlns:a16="http://schemas.microsoft.com/office/drawing/2014/main" id="{BF3F4F4B-484F-4F69-B33B-BB30221E7974}"/>
              </a:ext>
            </a:extLst>
          </p:cNvPr>
          <p:cNvSpPr/>
          <p:nvPr/>
        </p:nvSpPr>
        <p:spPr>
          <a:xfrm>
            <a:off x="10437811" y="0"/>
            <a:ext cx="685800" cy="1143000"/>
          </a:xfrm>
          <a:prstGeom prst="rect">
            <a:avLst/>
          </a:prstGeom>
          <a:solidFill>
            <a:srgbClr val="B31166"/>
          </a:solidFill>
          <a:ln cap="rnd">
            <a:noFill/>
            <a:prstDash val="solid"/>
          </a:ln>
          <a:effectLst>
            <a:outerShdw dist="25402" dir="5400000" algn="tl">
              <a:srgbClr val="000000">
                <a:alpha val="45000"/>
              </a:srgbClr>
            </a:outerShdw>
          </a:effectLst>
        </p:spPr>
        <p:txBody>
          <a:bodyPr lIns="0" tIns="0" rIns="0" bIns="0"/>
          <a:lstStyle/>
          <a:p>
            <a:endParaRPr lang="en-US"/>
          </a:p>
        </p:txBody>
      </p:sp>
      <p:sp>
        <p:nvSpPr>
          <p:cNvPr id="2" name="Footer Placeholder 3">
            <a:extLst>
              <a:ext uri="{FF2B5EF4-FFF2-40B4-BE49-F238E27FC236}">
                <a16:creationId xmlns:a16="http://schemas.microsoft.com/office/drawing/2014/main" id="{FD78F2C8-9507-47E5-B4B9-FD457B7C6BFD}"/>
              </a:ext>
            </a:extLst>
          </p:cNvPr>
          <p:cNvSpPr txBox="1">
            <a:spLocks noGrp="1"/>
          </p:cNvSpPr>
          <p:nvPr>
            <p:ph type="ftr" sz="quarter" idx="9"/>
          </p:nvPr>
        </p:nvSpPr>
        <p:spPr>
          <a:xfrm>
            <a:off x="561112" y="6391838"/>
            <a:ext cx="3859792" cy="304796"/>
          </a:xfrm>
        </p:spPr>
        <p:txBody>
          <a:bodyPr/>
          <a:lstStyle>
            <a:lvl1pPr>
              <a:defRPr/>
            </a:lvl1pPr>
          </a:lstStyle>
          <a:p>
            <a:pPr lvl="0"/>
            <a:endParaRPr lang="en-US"/>
          </a:p>
        </p:txBody>
      </p:sp>
      <p:sp>
        <p:nvSpPr>
          <p:cNvPr id="3" name="Slide Number Placeholder 4">
            <a:extLst>
              <a:ext uri="{FF2B5EF4-FFF2-40B4-BE49-F238E27FC236}">
                <a16:creationId xmlns:a16="http://schemas.microsoft.com/office/drawing/2014/main" id="{7436C923-A8E3-400A-AAB7-4778CFD444BD}"/>
              </a:ext>
            </a:extLst>
          </p:cNvPr>
          <p:cNvSpPr txBox="1">
            <a:spLocks noGrp="1"/>
          </p:cNvSpPr>
          <p:nvPr>
            <p:ph type="sldNum" sz="quarter" idx="8"/>
          </p:nvPr>
        </p:nvSpPr>
        <p:spPr>
          <a:xfrm>
            <a:off x="10352544" y="295726"/>
            <a:ext cx="838203" cy="767684"/>
          </a:xfrm>
        </p:spPr>
        <p:txBody>
          <a:bodyPr/>
          <a:lstStyle>
            <a:lvl1pPr>
              <a:defRPr/>
            </a:lvl1pPr>
          </a:lstStyle>
          <a:p>
            <a:pPr lvl="0"/>
            <a:fld id="{601B721E-7E2E-486F-8B83-70651DEC9571}" type="slidenum">
              <a:t>‹#›</a:t>
            </a:fld>
            <a:endParaRPr lang="en-US"/>
          </a:p>
        </p:txBody>
      </p:sp>
    </p:spTree>
    <p:extLst>
      <p:ext uri="{BB962C8B-B14F-4D97-AF65-F5344CB8AC3E}">
        <p14:creationId xmlns:p14="http://schemas.microsoft.com/office/powerpoint/2010/main" val="519469144"/>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356C88A-48D2-4E74-8734-C93BB065A7F4}"/>
              </a:ext>
            </a:extLst>
          </p:cNvPr>
          <p:cNvSpPr txBox="1">
            <a:spLocks noGrp="1"/>
          </p:cNvSpPr>
          <p:nvPr>
            <p:ph type="dt" sz="half" idx="7"/>
          </p:nvPr>
        </p:nvSpPr>
        <p:spPr>
          <a:xfrm>
            <a:off x="10653107" y="6391838"/>
            <a:ext cx="990596" cy="304796"/>
          </a:xfrm>
        </p:spPr>
        <p:txBody>
          <a:bodyPr/>
          <a:lstStyle>
            <a:lvl1pPr>
              <a:defRPr/>
            </a:lvl1pPr>
          </a:lstStyle>
          <a:p>
            <a:pPr lvl="0"/>
            <a:fld id="{A75DC207-F1B7-4C72-B57C-2CDE22763D9E}" type="datetime1">
              <a:rPr lang="en-US"/>
              <a:pPr lvl="0"/>
              <a:t>4/19/2020</a:t>
            </a:fld>
            <a:endParaRPr lang="en-US"/>
          </a:p>
        </p:txBody>
      </p:sp>
      <p:sp>
        <p:nvSpPr>
          <p:cNvPr id="3" name="Footer Placeholder 2">
            <a:extLst>
              <a:ext uri="{FF2B5EF4-FFF2-40B4-BE49-F238E27FC236}">
                <a16:creationId xmlns:a16="http://schemas.microsoft.com/office/drawing/2014/main" id="{EF3DEAB6-2EF5-4B53-A276-BD8262E6AE24}"/>
              </a:ext>
            </a:extLst>
          </p:cNvPr>
          <p:cNvSpPr txBox="1">
            <a:spLocks noGrp="1"/>
          </p:cNvSpPr>
          <p:nvPr>
            <p:ph type="ftr" sz="quarter" idx="9"/>
          </p:nvPr>
        </p:nvSpPr>
        <p:spPr>
          <a:xfrm>
            <a:off x="561112" y="6391838"/>
            <a:ext cx="3859792" cy="304796"/>
          </a:xfrm>
        </p:spPr>
        <p:txBody>
          <a:bodyPr/>
          <a:lstStyle>
            <a:lvl1pPr>
              <a:defRPr/>
            </a:lvl1pPr>
          </a:lstStyle>
          <a:p>
            <a:pPr lvl="0"/>
            <a:endParaRPr lang="en-US"/>
          </a:p>
        </p:txBody>
      </p:sp>
      <p:sp>
        <p:nvSpPr>
          <p:cNvPr id="4" name="Rectangle 6">
            <a:extLst>
              <a:ext uri="{FF2B5EF4-FFF2-40B4-BE49-F238E27FC236}">
                <a16:creationId xmlns:a16="http://schemas.microsoft.com/office/drawing/2014/main" id="{36C4A75A-364D-418A-9F96-A6EEBDE276BE}"/>
              </a:ext>
            </a:extLst>
          </p:cNvPr>
          <p:cNvSpPr/>
          <p:nvPr/>
        </p:nvSpPr>
        <p:spPr>
          <a:xfrm>
            <a:off x="10437811" y="0"/>
            <a:ext cx="685800" cy="1143000"/>
          </a:xfrm>
          <a:prstGeom prst="rect">
            <a:avLst/>
          </a:prstGeom>
          <a:solidFill>
            <a:srgbClr val="B31166"/>
          </a:solidFill>
          <a:ln cap="rnd">
            <a:noFill/>
            <a:prstDash val="solid"/>
          </a:ln>
          <a:effectLst>
            <a:outerShdw dist="25402" dir="5400000" algn="tl">
              <a:srgbClr val="000000">
                <a:alpha val="45000"/>
              </a:srgbClr>
            </a:outerShdw>
          </a:effectLst>
        </p:spPr>
        <p:txBody>
          <a:bodyPr lIns="0" tIns="0" rIns="0" bIns="0"/>
          <a:lstStyle/>
          <a:p>
            <a:endParaRPr lang="en-US"/>
          </a:p>
        </p:txBody>
      </p:sp>
      <p:sp>
        <p:nvSpPr>
          <p:cNvPr id="5" name="Slide Number Placeholder 3">
            <a:extLst>
              <a:ext uri="{FF2B5EF4-FFF2-40B4-BE49-F238E27FC236}">
                <a16:creationId xmlns:a16="http://schemas.microsoft.com/office/drawing/2014/main" id="{B37EF69A-3B2C-4D5B-B1EE-355522523DFC}"/>
              </a:ext>
            </a:extLst>
          </p:cNvPr>
          <p:cNvSpPr txBox="1">
            <a:spLocks noGrp="1"/>
          </p:cNvSpPr>
          <p:nvPr>
            <p:ph type="sldNum" sz="quarter" idx="8"/>
          </p:nvPr>
        </p:nvSpPr>
        <p:spPr>
          <a:xfrm>
            <a:off x="10352544" y="295726"/>
            <a:ext cx="838203" cy="767684"/>
          </a:xfrm>
        </p:spPr>
        <p:txBody>
          <a:bodyPr/>
          <a:lstStyle>
            <a:lvl1pPr>
              <a:defRPr/>
            </a:lvl1pPr>
          </a:lstStyle>
          <a:p>
            <a:pPr lvl="0"/>
            <a:fld id="{7F7E12CB-5350-4A1E-AA1B-D17542B7AC61}" type="slidenum">
              <a:t>‹#›</a:t>
            </a:fld>
            <a:endParaRPr lang="en-US"/>
          </a:p>
        </p:txBody>
      </p:sp>
    </p:spTree>
    <p:extLst>
      <p:ext uri="{BB962C8B-B14F-4D97-AF65-F5344CB8AC3E}">
        <p14:creationId xmlns:p14="http://schemas.microsoft.com/office/powerpoint/2010/main" val="3841347812"/>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grpSp>
        <p:nvGrpSpPr>
          <p:cNvPr id="2" name="Group 8">
            <a:extLst>
              <a:ext uri="{FF2B5EF4-FFF2-40B4-BE49-F238E27FC236}">
                <a16:creationId xmlns:a16="http://schemas.microsoft.com/office/drawing/2014/main" id="{A2748515-4D36-4085-A6AB-2D65678118DC}"/>
              </a:ext>
            </a:extLst>
          </p:cNvPr>
          <p:cNvGrpSpPr/>
          <p:nvPr/>
        </p:nvGrpSpPr>
        <p:grpSpPr>
          <a:xfrm>
            <a:off x="0" y="0"/>
            <a:ext cx="12191996" cy="6858000"/>
            <a:chOff x="0" y="0"/>
            <a:chExt cx="12191996" cy="6858000"/>
          </a:xfrm>
        </p:grpSpPr>
        <p:sp>
          <p:nvSpPr>
            <p:cNvPr id="3" name="Rectangle 13">
              <a:extLst>
                <a:ext uri="{FF2B5EF4-FFF2-40B4-BE49-F238E27FC236}">
                  <a16:creationId xmlns:a16="http://schemas.microsoft.com/office/drawing/2014/main" id="{F04F1F77-B1C8-4309-91F0-053B47851E48}"/>
                </a:ext>
              </a:extLst>
            </p:cNvPr>
            <p:cNvSpPr/>
            <p:nvPr/>
          </p:nvSpPr>
          <p:spPr>
            <a:xfrm>
              <a:off x="0" y="0"/>
              <a:ext cx="12191996" cy="6858000"/>
            </a:xfrm>
            <a:prstGeom prst="rect">
              <a:avLst/>
            </a:prstGeom>
            <a:blipFill>
              <a:blip r:embed="rId2">
                <a:alphaModFix/>
              </a:blip>
              <a:stretch>
                <a:fillRect/>
              </a:stretch>
            </a:blipFill>
            <a:ln cap="rnd">
              <a:noFill/>
              <a:prstDash val="solid"/>
            </a:ln>
          </p:spPr>
          <p:txBody>
            <a:bodyPr lIns="0" tIns="0" rIns="0" bIns="0"/>
            <a:lstStyle/>
            <a:p>
              <a:endParaRPr lang="en-US"/>
            </a:p>
          </p:txBody>
        </p:sp>
        <p:sp>
          <p:nvSpPr>
            <p:cNvPr id="4" name="Oval 16">
              <a:extLst>
                <a:ext uri="{FF2B5EF4-FFF2-40B4-BE49-F238E27FC236}">
                  <a16:creationId xmlns:a16="http://schemas.microsoft.com/office/drawing/2014/main" id="{22F0FE21-52BB-42D5-B996-9E1D720942E0}"/>
                </a:ext>
              </a:extLst>
            </p:cNvPr>
            <p:cNvSpPr/>
            <p:nvPr/>
          </p:nvSpPr>
          <p:spPr>
            <a:xfrm>
              <a:off x="0" y="2667003"/>
              <a:ext cx="4190996" cy="419099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B6BF2">
                    <a:alpha val="11000"/>
                  </a:srgbClr>
                </a:gs>
                <a:gs pos="100000">
                  <a:srgbClr val="9B6BF2">
                    <a:alpha val="10000"/>
                  </a:srgbClr>
                </a:gs>
              </a:gsLst>
              <a:path path="circle">
                <a:fillToRect l="50000" t="50000" r="50000" b="50000"/>
              </a:path>
            </a:gradFill>
            <a:ln cap="rnd">
              <a:noFill/>
              <a:prstDash val="solid"/>
            </a:ln>
          </p:spPr>
          <p:txBody>
            <a:bodyPr lIns="0" tIns="0" rIns="0" bIns="0"/>
            <a:lstStyle/>
            <a:p>
              <a:endParaRPr lang="en-US"/>
            </a:p>
          </p:txBody>
        </p:sp>
        <p:sp>
          <p:nvSpPr>
            <p:cNvPr id="5" name="Oval 18">
              <a:extLst>
                <a:ext uri="{FF2B5EF4-FFF2-40B4-BE49-F238E27FC236}">
                  <a16:creationId xmlns:a16="http://schemas.microsoft.com/office/drawing/2014/main" id="{13F0639E-E823-4D5E-B21E-8A9A378DDACC}"/>
                </a:ext>
              </a:extLst>
            </p:cNvPr>
            <p:cNvSpPr/>
            <p:nvPr/>
          </p:nvSpPr>
          <p:spPr>
            <a:xfrm>
              <a:off x="0" y="2895603"/>
              <a:ext cx="2362196" cy="236219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B6BF2">
                    <a:alpha val="8000"/>
                  </a:srgbClr>
                </a:gs>
                <a:gs pos="100000">
                  <a:srgbClr val="9B6BF2">
                    <a:alpha val="8000"/>
                  </a:srgbClr>
                </a:gs>
              </a:gsLst>
              <a:path path="circle">
                <a:fillToRect l="50000" t="50000" r="50000" b="50000"/>
              </a:path>
            </a:gradFill>
            <a:ln cap="rnd">
              <a:noFill/>
              <a:prstDash val="solid"/>
            </a:ln>
          </p:spPr>
          <p:txBody>
            <a:bodyPr lIns="0" tIns="0" rIns="0" bIns="0"/>
            <a:lstStyle/>
            <a:p>
              <a:endParaRPr lang="en-US"/>
            </a:p>
          </p:txBody>
        </p:sp>
        <p:sp>
          <p:nvSpPr>
            <p:cNvPr id="6" name="Oval 19">
              <a:extLst>
                <a:ext uri="{FF2B5EF4-FFF2-40B4-BE49-F238E27FC236}">
                  <a16:creationId xmlns:a16="http://schemas.microsoft.com/office/drawing/2014/main" id="{91EF72C5-6B23-4322-A78C-FE032FAB0C85}"/>
                </a:ext>
              </a:extLst>
            </p:cNvPr>
            <p:cNvSpPr/>
            <p:nvPr/>
          </p:nvSpPr>
          <p:spPr>
            <a:xfrm>
              <a:off x="8609011" y="5867403"/>
              <a:ext cx="990596" cy="99059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B6BF2">
                    <a:alpha val="14000"/>
                  </a:srgbClr>
                </a:gs>
                <a:gs pos="100000">
                  <a:srgbClr val="9B6BF2">
                    <a:alpha val="7000"/>
                  </a:srgbClr>
                </a:gs>
              </a:gsLst>
              <a:path path="circle">
                <a:fillToRect l="50000" t="50000" r="50000" b="50000"/>
              </a:path>
            </a:gradFill>
            <a:ln cap="rnd">
              <a:noFill/>
              <a:prstDash val="solid"/>
            </a:ln>
          </p:spPr>
          <p:txBody>
            <a:bodyPr lIns="0" tIns="0" rIns="0" bIns="0"/>
            <a:lstStyle/>
            <a:p>
              <a:endParaRPr lang="en-US"/>
            </a:p>
          </p:txBody>
        </p:sp>
        <p:sp>
          <p:nvSpPr>
            <p:cNvPr id="7" name="Oval 20">
              <a:extLst>
                <a:ext uri="{FF2B5EF4-FFF2-40B4-BE49-F238E27FC236}">
                  <a16:creationId xmlns:a16="http://schemas.microsoft.com/office/drawing/2014/main" id="{C69CA5E4-2D93-4B8F-96AA-F2C7DD6412FB}"/>
                </a:ext>
              </a:extLst>
            </p:cNvPr>
            <p:cNvSpPr/>
            <p:nvPr/>
          </p:nvSpPr>
          <p:spPr>
            <a:xfrm>
              <a:off x="8609011" y="1676396"/>
              <a:ext cx="2819396" cy="281939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B6BF2">
                    <a:alpha val="7000"/>
                  </a:srgbClr>
                </a:gs>
                <a:gs pos="100000">
                  <a:srgbClr val="9B6BF2">
                    <a:alpha val="6000"/>
                  </a:srgbClr>
                </a:gs>
              </a:gsLst>
              <a:path path="circle">
                <a:fillToRect l="50000" t="50000" r="50000" b="50000"/>
              </a:path>
            </a:gradFill>
            <a:ln cap="rnd">
              <a:noFill/>
              <a:prstDash val="solid"/>
            </a:ln>
          </p:spPr>
          <p:txBody>
            <a:bodyPr lIns="0" tIns="0" rIns="0" bIns="0"/>
            <a:lstStyle/>
            <a:p>
              <a:endParaRPr lang="en-US"/>
            </a:p>
          </p:txBody>
        </p:sp>
        <p:sp>
          <p:nvSpPr>
            <p:cNvPr id="8" name="Oval 21">
              <a:extLst>
                <a:ext uri="{FF2B5EF4-FFF2-40B4-BE49-F238E27FC236}">
                  <a16:creationId xmlns:a16="http://schemas.microsoft.com/office/drawing/2014/main" id="{8F9391C5-E6F3-4506-B67A-DB11CDE0A94E}"/>
                </a:ext>
              </a:extLst>
            </p:cNvPr>
            <p:cNvSpPr/>
            <p:nvPr/>
          </p:nvSpPr>
          <p:spPr>
            <a:xfrm>
              <a:off x="7999408" y="8467"/>
              <a:ext cx="1600200" cy="1600200"/>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B6BF2">
                    <a:alpha val="14000"/>
                  </a:srgbClr>
                </a:gs>
                <a:gs pos="100000">
                  <a:srgbClr val="9B6BF2">
                    <a:alpha val="7000"/>
                  </a:srgbClr>
                </a:gs>
              </a:gsLst>
              <a:path path="circle">
                <a:fillToRect l="50000" t="50000" r="50000" b="50000"/>
              </a:path>
            </a:gradFill>
            <a:ln cap="rnd">
              <a:noFill/>
              <a:prstDash val="solid"/>
            </a:ln>
          </p:spPr>
          <p:txBody>
            <a:bodyPr lIns="0" tIns="0" rIns="0" bIns="0"/>
            <a:lstStyle/>
            <a:p>
              <a:endParaRPr lang="en-US"/>
            </a:p>
          </p:txBody>
        </p:sp>
        <p:sp>
          <p:nvSpPr>
            <p:cNvPr id="9" name="Rectangle 10">
              <a:extLst>
                <a:ext uri="{FF2B5EF4-FFF2-40B4-BE49-F238E27FC236}">
                  <a16:creationId xmlns:a16="http://schemas.microsoft.com/office/drawing/2014/main" id="{B3B79614-8D7E-4203-8DEE-8E5ADE396AD4}"/>
                </a:ext>
              </a:extLst>
            </p:cNvPr>
            <p:cNvSpPr/>
            <p:nvPr/>
          </p:nvSpPr>
          <p:spPr>
            <a:xfrm>
              <a:off x="5713408" y="402162"/>
              <a:ext cx="6055257" cy="6053666"/>
            </a:xfrm>
            <a:prstGeom prst="rect">
              <a:avLst/>
            </a:prstGeom>
            <a:solidFill>
              <a:srgbClr val="FFFFFF"/>
            </a:solidFill>
            <a:ln cap="rnd">
              <a:noFill/>
              <a:prstDash val="solid"/>
            </a:ln>
          </p:spPr>
          <p:txBody>
            <a:bodyPr lIns="0" tIns="0" rIns="0" bIns="0"/>
            <a:lstStyle/>
            <a:p>
              <a:endParaRPr lang="en-US"/>
            </a:p>
          </p:txBody>
        </p:sp>
        <p:sp>
          <p:nvSpPr>
            <p:cNvPr id="10" name="Freeform 5">
              <a:extLst>
                <a:ext uri="{FF2B5EF4-FFF2-40B4-BE49-F238E27FC236}">
                  <a16:creationId xmlns:a16="http://schemas.microsoft.com/office/drawing/2014/main" id="{C7248A7B-CB92-4ED2-A5B1-F8BEA515DB3C}"/>
                </a:ext>
              </a:extLst>
            </p:cNvPr>
            <p:cNvSpPr/>
            <p:nvPr/>
          </p:nvSpPr>
          <p:spPr>
            <a:xfrm rot="15922474">
              <a:off x="3140478" y="1826073"/>
              <a:ext cx="3299411" cy="440923"/>
            </a:xfrm>
            <a:custGeom>
              <a:avLst/>
              <a:gdLst>
                <a:gd name="f0" fmla="val w"/>
                <a:gd name="f1" fmla="val h"/>
                <a:gd name="f2" fmla="val 0"/>
                <a:gd name="f3" fmla="val 10000"/>
                <a:gd name="f4" fmla="val 5291"/>
                <a:gd name="f5" fmla="val 85"/>
                <a:gd name="f6" fmla="val 2532"/>
                <a:gd name="f7" fmla="val 1736"/>
                <a:gd name="f8" fmla="val 3911"/>
                <a:gd name="f9" fmla="val 7524"/>
                <a:gd name="f10" fmla="val 5298"/>
                <a:gd name="f11" fmla="val 9958"/>
                <a:gd name="f12" fmla="val 9989"/>
                <a:gd name="f13" fmla="val 1958"/>
                <a:gd name="f14" fmla="val 9969"/>
                <a:gd name="f15" fmla="val 3333"/>
                <a:gd name="f16" fmla="val 9667"/>
                <a:gd name="f17" fmla="val 204"/>
                <a:gd name="f18" fmla="val 9334"/>
                <a:gd name="f19" fmla="val 400"/>
                <a:gd name="f20" fmla="val 9001"/>
                <a:gd name="f21" fmla="val 590"/>
                <a:gd name="f22" fmla="val 8667"/>
                <a:gd name="f23" fmla="val 753"/>
                <a:gd name="f24" fmla="val 8333"/>
                <a:gd name="f25" fmla="val 917"/>
                <a:gd name="f26" fmla="val 7999"/>
                <a:gd name="f27" fmla="val 1071"/>
                <a:gd name="f28" fmla="val 7669"/>
                <a:gd name="f29" fmla="val 1202"/>
                <a:gd name="f30" fmla="val 7333"/>
                <a:gd name="f31" fmla="val 1325"/>
                <a:gd name="f32" fmla="val 7000"/>
                <a:gd name="f33" fmla="val 1440"/>
                <a:gd name="f34" fmla="val 6673"/>
                <a:gd name="f35" fmla="val 1538"/>
                <a:gd name="f36" fmla="val 6340"/>
                <a:gd name="f37" fmla="val 1636"/>
                <a:gd name="f38" fmla="val 6013"/>
                <a:gd name="f39" fmla="val 1719"/>
                <a:gd name="f40" fmla="val 5686"/>
                <a:gd name="f41" fmla="val 1784"/>
                <a:gd name="f42" fmla="val 5359"/>
                <a:gd name="f43" fmla="val 1850"/>
                <a:gd name="f44" fmla="val 5036"/>
                <a:gd name="f45" fmla="val 1906"/>
                <a:gd name="f46" fmla="val 4717"/>
                <a:gd name="f47" fmla="val 1948"/>
                <a:gd name="f48" fmla="val 4396"/>
                <a:gd name="f49" fmla="val 1980"/>
                <a:gd name="f50" fmla="val 4079"/>
                <a:gd name="f51" fmla="val 2013"/>
                <a:gd name="f52" fmla="val 3766"/>
                <a:gd name="f53" fmla="val 2029"/>
                <a:gd name="f54" fmla="val 3454"/>
                <a:gd name="f55" fmla="val 2046"/>
                <a:gd name="f56" fmla="val 3145"/>
                <a:gd name="f57" fmla="val 2053"/>
                <a:gd name="f58" fmla="val 2839"/>
                <a:gd name="f59" fmla="val 2537"/>
                <a:gd name="f60" fmla="val 2238"/>
                <a:gd name="f61" fmla="val 1943"/>
                <a:gd name="f62" fmla="val 2004"/>
                <a:gd name="f63" fmla="val 1653"/>
                <a:gd name="f64" fmla="val 1368"/>
                <a:gd name="f65" fmla="val 1955"/>
                <a:gd name="f66" fmla="val 1085"/>
                <a:gd name="f67" fmla="val 1915"/>
                <a:gd name="f68" fmla="val 806"/>
                <a:gd name="f69" fmla="val 1873"/>
                <a:gd name="f70" fmla="val 533"/>
                <a:gd name="f71" fmla="val 1833"/>
                <a:gd name="f72" fmla="val 1726"/>
                <a:gd name="f73" fmla="val 28"/>
                <a:gd name="f74" fmla="val 1995"/>
                <a:gd name="f75" fmla="val 57"/>
                <a:gd name="f76" fmla="val 2263"/>
                <a:gd name="f77" fmla="*/ f0 1 10000"/>
                <a:gd name="f78" fmla="*/ f1 1 5291"/>
                <a:gd name="f79" fmla="val f2"/>
                <a:gd name="f80" fmla="val f3"/>
                <a:gd name="f81" fmla="val f4"/>
                <a:gd name="f82" fmla="+- f81 0 f79"/>
                <a:gd name="f83" fmla="+- f80 0 f79"/>
                <a:gd name="f84" fmla="*/ f83 1 10000"/>
                <a:gd name="f85" fmla="*/ f82 1 5291"/>
                <a:gd name="f86" fmla="*/ f79 1 f84"/>
                <a:gd name="f87" fmla="*/ f80 1 f84"/>
                <a:gd name="f88" fmla="*/ f79 1 f85"/>
                <a:gd name="f89" fmla="*/ f81 1 f85"/>
                <a:gd name="f90" fmla="*/ f86 f77 1"/>
                <a:gd name="f91" fmla="*/ f87 f77 1"/>
                <a:gd name="f92" fmla="*/ f89 f78 1"/>
                <a:gd name="f93" fmla="*/ f88 f78 1"/>
              </a:gdLst>
              <a:ahLst/>
              <a:cxnLst>
                <a:cxn ang="3cd4">
                  <a:pos x="hc" y="t"/>
                </a:cxn>
                <a:cxn ang="0">
                  <a:pos x="r" y="vc"/>
                </a:cxn>
                <a:cxn ang="cd4">
                  <a:pos x="hc" y="b"/>
                </a:cxn>
                <a:cxn ang="cd2">
                  <a:pos x="l" y="vc"/>
                </a:cxn>
              </a:cxnLst>
              <a:rect l="f90" t="f93" r="f91" b="f92"/>
              <a:pathLst>
                <a:path w="10000" h="5291">
                  <a:moveTo>
                    <a:pt x="f5" y="f6"/>
                  </a:moveTo>
                  <a:cubicBezTo>
                    <a:pt x="f7" y="f8"/>
                    <a:pt x="f9" y="f10"/>
                    <a:pt x="f11" y="f4"/>
                  </a:cubicBezTo>
                  <a:cubicBezTo>
                    <a:pt x="f12" y="f13"/>
                    <a:pt x="f14" y="f15"/>
                    <a:pt x="f3" y="f2"/>
                  </a:cubicBezTo>
                  <a:lnTo>
                    <a:pt x="f3" y="f2"/>
                  </a:lnTo>
                  <a:lnTo>
                    <a:pt x="f16" y="f17"/>
                  </a:lnTo>
                  <a:lnTo>
                    <a:pt x="f18" y="f19"/>
                  </a:lnTo>
                  <a:lnTo>
                    <a:pt x="f20" y="f21"/>
                  </a:lnTo>
                  <a:lnTo>
                    <a:pt x="f22" y="f23"/>
                  </a:lnTo>
                  <a:lnTo>
                    <a:pt x="f24" y="f25"/>
                  </a:lnTo>
                  <a:lnTo>
                    <a:pt x="f26" y="f27"/>
                  </a:lnTo>
                  <a:lnTo>
                    <a:pt x="f28" y="f29"/>
                  </a:lnTo>
                  <a:lnTo>
                    <a:pt x="f30" y="f31"/>
                  </a:lnTo>
                  <a:lnTo>
                    <a:pt x="f32" y="f33"/>
                  </a:lnTo>
                  <a:lnTo>
                    <a:pt x="f34" y="f35"/>
                  </a:lnTo>
                  <a:lnTo>
                    <a:pt x="f36" y="f37"/>
                  </a:lnTo>
                  <a:lnTo>
                    <a:pt x="f38" y="f39"/>
                  </a:lnTo>
                  <a:lnTo>
                    <a:pt x="f40" y="f41"/>
                  </a:lnTo>
                  <a:lnTo>
                    <a:pt x="f42" y="f43"/>
                  </a:lnTo>
                  <a:lnTo>
                    <a:pt x="f44" y="f45"/>
                  </a:lnTo>
                  <a:lnTo>
                    <a:pt x="f46" y="f47"/>
                  </a:lnTo>
                  <a:lnTo>
                    <a:pt x="f48" y="f49"/>
                  </a:lnTo>
                  <a:lnTo>
                    <a:pt x="f50" y="f51"/>
                  </a:lnTo>
                  <a:lnTo>
                    <a:pt x="f52" y="f53"/>
                  </a:lnTo>
                  <a:lnTo>
                    <a:pt x="f54" y="f55"/>
                  </a:lnTo>
                  <a:lnTo>
                    <a:pt x="f56" y="f57"/>
                  </a:lnTo>
                  <a:lnTo>
                    <a:pt x="f58" y="f55"/>
                  </a:lnTo>
                  <a:lnTo>
                    <a:pt x="f59" y="f55"/>
                  </a:lnTo>
                  <a:lnTo>
                    <a:pt x="f60" y="f53"/>
                  </a:lnTo>
                  <a:lnTo>
                    <a:pt x="f61" y="f62"/>
                  </a:lnTo>
                  <a:lnTo>
                    <a:pt x="f63" y="f49"/>
                  </a:lnTo>
                  <a:lnTo>
                    <a:pt x="f64" y="f65"/>
                  </a:lnTo>
                  <a:lnTo>
                    <a:pt x="f66" y="f67"/>
                  </a:lnTo>
                  <a:lnTo>
                    <a:pt x="f68" y="f69"/>
                  </a:lnTo>
                  <a:lnTo>
                    <a:pt x="f70" y="f71"/>
                  </a:lnTo>
                  <a:lnTo>
                    <a:pt x="f2" y="f72"/>
                  </a:lnTo>
                  <a:cubicBezTo>
                    <a:pt x="f73" y="f74"/>
                    <a:pt x="f75" y="f76"/>
                    <a:pt x="f5" y="f6"/>
                  </a:cubicBezTo>
                  <a:close/>
                </a:path>
              </a:pathLst>
            </a:custGeom>
            <a:solidFill>
              <a:srgbClr val="FFFFFF">
                <a:alpha val="20000"/>
              </a:srgbClr>
            </a:solidFill>
            <a:ln cap="rnd">
              <a:noFill/>
              <a:prstDash val="solid"/>
            </a:ln>
          </p:spPr>
          <p:txBody>
            <a:bodyPr lIns="0" tIns="0" rIns="0" bIns="0"/>
            <a:lstStyle/>
            <a:p>
              <a:endParaRPr lang="en-US"/>
            </a:p>
          </p:txBody>
        </p:sp>
        <p:sp>
          <p:nvSpPr>
            <p:cNvPr id="11" name="Freeform 5">
              <a:extLst>
                <a:ext uri="{FF2B5EF4-FFF2-40B4-BE49-F238E27FC236}">
                  <a16:creationId xmlns:a16="http://schemas.microsoft.com/office/drawing/2014/main" id="{A27AC645-735F-4F78-AD9E-D807C59C996C}"/>
                </a:ext>
              </a:extLst>
            </p:cNvPr>
            <p:cNvSpPr/>
            <p:nvPr/>
          </p:nvSpPr>
          <p:spPr>
            <a:xfrm rot="16200004">
              <a:off x="2229375" y="2801726"/>
              <a:ext cx="6053666" cy="1254556"/>
            </a:xfrm>
            <a:custGeom>
              <a:avLst/>
              <a:gdLst>
                <a:gd name="f0" fmla="val w"/>
                <a:gd name="f1" fmla="val h"/>
                <a:gd name="f2" fmla="val 0"/>
                <a:gd name="f3" fmla="val 10000"/>
                <a:gd name="f4" fmla="val 8000"/>
                <a:gd name="f5" fmla="val 7970"/>
                <a:gd name="f6" fmla="val 7"/>
                <a:gd name="f7" fmla="val 9773"/>
                <a:gd name="f8" fmla="val 156"/>
                <a:gd name="f9" fmla="val 9547"/>
                <a:gd name="f10" fmla="val 298"/>
                <a:gd name="f11" fmla="val 9320"/>
                <a:gd name="f12" fmla="val 437"/>
                <a:gd name="f13" fmla="val 9092"/>
                <a:gd name="f14" fmla="val 556"/>
                <a:gd name="f15" fmla="val 8865"/>
                <a:gd name="f16" fmla="val 676"/>
                <a:gd name="f17" fmla="val 8637"/>
                <a:gd name="f18" fmla="val 788"/>
                <a:gd name="f19" fmla="val 8412"/>
                <a:gd name="f20" fmla="val 884"/>
                <a:gd name="f21" fmla="val 8184"/>
                <a:gd name="f22" fmla="val 975"/>
                <a:gd name="f23" fmla="val 7957"/>
                <a:gd name="f24" fmla="val 1058"/>
                <a:gd name="f25" fmla="val 7734"/>
                <a:gd name="f26" fmla="val 1130"/>
                <a:gd name="f27" fmla="val 7508"/>
                <a:gd name="f28" fmla="val 1202"/>
                <a:gd name="f29" fmla="val 7285"/>
                <a:gd name="f30" fmla="val 1262"/>
                <a:gd name="f31" fmla="val 7062"/>
                <a:gd name="f32" fmla="val 1309"/>
                <a:gd name="f33" fmla="val 6840"/>
                <a:gd name="f34" fmla="val 1358"/>
                <a:gd name="f35" fmla="val 6620"/>
                <a:gd name="f36" fmla="val 1399"/>
                <a:gd name="f37" fmla="val 6402"/>
                <a:gd name="f38" fmla="val 1428"/>
                <a:gd name="f39" fmla="val 6184"/>
                <a:gd name="f40" fmla="val 1453"/>
                <a:gd name="f41" fmla="val 5968"/>
                <a:gd name="f42" fmla="val 1477"/>
                <a:gd name="f43" fmla="val 5755"/>
                <a:gd name="f44" fmla="val 1488"/>
                <a:gd name="f45" fmla="val 5542"/>
                <a:gd name="f46" fmla="val 1500"/>
                <a:gd name="f47" fmla="val 5332"/>
                <a:gd name="f48" fmla="val 1506"/>
                <a:gd name="f49" fmla="val 5124"/>
                <a:gd name="f50" fmla="val 4918"/>
                <a:gd name="f51" fmla="val 4714"/>
                <a:gd name="f52" fmla="val 4514"/>
                <a:gd name="f53" fmla="val 1470"/>
                <a:gd name="f54" fmla="val 4316"/>
                <a:gd name="f55" fmla="val 4122"/>
                <a:gd name="f56" fmla="val 1434"/>
                <a:gd name="f57" fmla="val 3929"/>
                <a:gd name="f58" fmla="val 1405"/>
                <a:gd name="f59" fmla="val 3739"/>
                <a:gd name="f60" fmla="val 1374"/>
                <a:gd name="f61" fmla="val 3553"/>
                <a:gd name="f62" fmla="val 1346"/>
                <a:gd name="f63" fmla="val 3190"/>
                <a:gd name="f64" fmla="val 1267"/>
                <a:gd name="f65" fmla="val 2842"/>
                <a:gd name="f66" fmla="val 1183"/>
                <a:gd name="f67" fmla="val 2508"/>
                <a:gd name="f68" fmla="val 1095"/>
                <a:gd name="f69" fmla="val 2192"/>
                <a:gd name="f70" fmla="val 998"/>
                <a:gd name="f71" fmla="val 1890"/>
                <a:gd name="f72" fmla="val 897"/>
                <a:gd name="f73" fmla="val 1610"/>
                <a:gd name="f74" fmla="val 1347"/>
                <a:gd name="f75" fmla="val 681"/>
                <a:gd name="f76" fmla="val 1105"/>
                <a:gd name="f77" fmla="val 574"/>
                <a:gd name="f78" fmla="val 883"/>
                <a:gd name="f79" fmla="val 473"/>
                <a:gd name="f80" fmla="val 686"/>
                <a:gd name="f81" fmla="val 377"/>
                <a:gd name="f82" fmla="val 508"/>
                <a:gd name="f83" fmla="val 286"/>
                <a:gd name="f84" fmla="val 358"/>
                <a:gd name="f85" fmla="val 210"/>
                <a:gd name="f86" fmla="val 232"/>
                <a:gd name="f87" fmla="val 138"/>
                <a:gd name="f88" fmla="val 59"/>
                <a:gd name="f89" fmla="val 35"/>
                <a:gd name="f90" fmla="*/ f0 1 10000"/>
                <a:gd name="f91" fmla="*/ f1 1 8000"/>
                <a:gd name="f92" fmla="val f2"/>
                <a:gd name="f93" fmla="val f3"/>
                <a:gd name="f94" fmla="val f4"/>
                <a:gd name="f95" fmla="+- f94 0 f92"/>
                <a:gd name="f96" fmla="+- f93 0 f92"/>
                <a:gd name="f97" fmla="*/ f96 1 10000"/>
                <a:gd name="f98" fmla="*/ f95 1 8000"/>
                <a:gd name="f99" fmla="*/ f92 1 f97"/>
                <a:gd name="f100" fmla="*/ f93 1 f97"/>
                <a:gd name="f101" fmla="*/ f92 1 f98"/>
                <a:gd name="f102" fmla="*/ f94 1 f98"/>
                <a:gd name="f103" fmla="*/ f99 f90 1"/>
                <a:gd name="f104" fmla="*/ f100 f90 1"/>
                <a:gd name="f105" fmla="*/ f102 f91 1"/>
                <a:gd name="f106" fmla="*/ f101 f91 1"/>
              </a:gdLst>
              <a:ahLst/>
              <a:cxnLst>
                <a:cxn ang="3cd4">
                  <a:pos x="hc" y="t"/>
                </a:cxn>
                <a:cxn ang="0">
                  <a:pos x="r" y="vc"/>
                </a:cxn>
                <a:cxn ang="cd4">
                  <a:pos x="hc" y="b"/>
                </a:cxn>
                <a:cxn ang="cd2">
                  <a:pos x="l" y="vc"/>
                </a:cxn>
              </a:cxnLst>
              <a:rect l="f103" t="f106" r="f104" b="f105"/>
              <a:pathLst>
                <a:path w="10000" h="8000">
                  <a:moveTo>
                    <a:pt x="f2" y="f2"/>
                  </a:moveTo>
                  <a:lnTo>
                    <a:pt x="f2" y="f5"/>
                  </a:lnTo>
                  <a:lnTo>
                    <a:pt x="f3" y="f4"/>
                  </a:lnTo>
                  <a:lnTo>
                    <a:pt x="f3" y="f6"/>
                  </a:lnTo>
                  <a:lnTo>
                    <a:pt x="f3" y="f6"/>
                  </a:lnTo>
                  <a:lnTo>
                    <a:pt x="f7" y="f8"/>
                  </a:lnTo>
                  <a:lnTo>
                    <a:pt x="f9" y="f10"/>
                  </a:lnTo>
                  <a:lnTo>
                    <a:pt x="f11" y="f12"/>
                  </a:lnTo>
                  <a:lnTo>
                    <a:pt x="f13" y="f14"/>
                  </a:lnTo>
                  <a:lnTo>
                    <a:pt x="f15" y="f16"/>
                  </a:lnTo>
                  <a:lnTo>
                    <a:pt x="f17" y="f18"/>
                  </a:lnTo>
                  <a:lnTo>
                    <a:pt x="f19" y="f20"/>
                  </a:lnTo>
                  <a:lnTo>
                    <a:pt x="f21" y="f22"/>
                  </a:lnTo>
                  <a:lnTo>
                    <a:pt x="f23" y="f24"/>
                  </a:lnTo>
                  <a:lnTo>
                    <a:pt x="f25" y="f26"/>
                  </a:lnTo>
                  <a:lnTo>
                    <a:pt x="f27" y="f28"/>
                  </a:lnTo>
                  <a:lnTo>
                    <a:pt x="f29" y="f30"/>
                  </a:lnTo>
                  <a:lnTo>
                    <a:pt x="f31" y="f32"/>
                  </a:lnTo>
                  <a:lnTo>
                    <a:pt x="f33" y="f34"/>
                  </a:lnTo>
                  <a:lnTo>
                    <a:pt x="f35" y="f36"/>
                  </a:lnTo>
                  <a:lnTo>
                    <a:pt x="f37" y="f38"/>
                  </a:lnTo>
                  <a:lnTo>
                    <a:pt x="f39" y="f40"/>
                  </a:lnTo>
                  <a:lnTo>
                    <a:pt x="f41" y="f42"/>
                  </a:lnTo>
                  <a:lnTo>
                    <a:pt x="f43" y="f44"/>
                  </a:lnTo>
                  <a:lnTo>
                    <a:pt x="f45" y="f46"/>
                  </a:lnTo>
                  <a:lnTo>
                    <a:pt x="f47" y="f48"/>
                  </a:lnTo>
                  <a:lnTo>
                    <a:pt x="f49" y="f46"/>
                  </a:lnTo>
                  <a:lnTo>
                    <a:pt x="f50" y="f46"/>
                  </a:lnTo>
                  <a:lnTo>
                    <a:pt x="f51" y="f44"/>
                  </a:lnTo>
                  <a:lnTo>
                    <a:pt x="f52" y="f53"/>
                  </a:lnTo>
                  <a:lnTo>
                    <a:pt x="f54" y="f40"/>
                  </a:lnTo>
                  <a:lnTo>
                    <a:pt x="f55" y="f56"/>
                  </a:lnTo>
                  <a:lnTo>
                    <a:pt x="f57" y="f58"/>
                  </a:lnTo>
                  <a:lnTo>
                    <a:pt x="f59" y="f60"/>
                  </a:lnTo>
                  <a:lnTo>
                    <a:pt x="f61" y="f62"/>
                  </a:lnTo>
                  <a:lnTo>
                    <a:pt x="f63" y="f64"/>
                  </a:lnTo>
                  <a:lnTo>
                    <a:pt x="f65" y="f66"/>
                  </a:lnTo>
                  <a:lnTo>
                    <a:pt x="f67" y="f68"/>
                  </a:lnTo>
                  <a:lnTo>
                    <a:pt x="f69" y="f70"/>
                  </a:lnTo>
                  <a:lnTo>
                    <a:pt x="f71" y="f72"/>
                  </a:lnTo>
                  <a:lnTo>
                    <a:pt x="f73" y="f18"/>
                  </a:lnTo>
                  <a:lnTo>
                    <a:pt x="f74" y="f75"/>
                  </a:lnTo>
                  <a:lnTo>
                    <a:pt x="f76" y="f77"/>
                  </a:lnTo>
                  <a:lnTo>
                    <a:pt x="f78" y="f79"/>
                  </a:lnTo>
                  <a:lnTo>
                    <a:pt x="f80" y="f81"/>
                  </a:lnTo>
                  <a:lnTo>
                    <a:pt x="f82" y="f83"/>
                  </a:lnTo>
                  <a:lnTo>
                    <a:pt x="f84" y="f85"/>
                  </a:lnTo>
                  <a:lnTo>
                    <a:pt x="f86" y="f87"/>
                  </a:lnTo>
                  <a:lnTo>
                    <a:pt x="f88" y="f89"/>
                  </a:lnTo>
                  <a:lnTo>
                    <a:pt x="f2" y="f2"/>
                  </a:lnTo>
                  <a:lnTo>
                    <a:pt x="f2" y="f2"/>
                  </a:lnTo>
                  <a:close/>
                </a:path>
              </a:pathLst>
            </a:custGeom>
            <a:solidFill>
              <a:srgbClr val="FFFFFF"/>
            </a:solidFill>
            <a:ln cap="rnd">
              <a:noFill/>
              <a:prstDash val="solid"/>
            </a:ln>
          </p:spPr>
          <p:txBody>
            <a:bodyPr lIns="0" tIns="0" rIns="0" bIns="0"/>
            <a:lstStyle/>
            <a:p>
              <a:endParaRPr lang="en-US"/>
            </a:p>
          </p:txBody>
        </p:sp>
        <p:sp>
          <p:nvSpPr>
            <p:cNvPr id="12" name="Freeform 5">
              <a:extLst>
                <a:ext uri="{FF2B5EF4-FFF2-40B4-BE49-F238E27FC236}">
                  <a16:creationId xmlns:a16="http://schemas.microsoft.com/office/drawing/2014/main" id="{3D6E21F7-141C-41C7-8CA2-BE4BB330752F}"/>
                </a:ext>
              </a:extLst>
            </p:cNvPr>
            <p:cNvSpPr/>
            <p:nvPr/>
          </p:nvSpPr>
          <p:spPr>
            <a:xfrm>
              <a:off x="0" y="1591"/>
              <a:ext cx="12191996" cy="6856408"/>
            </a:xfrm>
            <a:custGeom>
              <a:avLst/>
              <a:gdLst>
                <a:gd name="f0" fmla="val w"/>
                <a:gd name="f1" fmla="val h"/>
                <a:gd name="f2" fmla="val 0"/>
                <a:gd name="f3" fmla="val 15356"/>
                <a:gd name="f4" fmla="val 8638"/>
                <a:gd name="f5" fmla="val 14748"/>
                <a:gd name="f6" fmla="val 8038"/>
                <a:gd name="f7" fmla="val 600"/>
                <a:gd name="f8" fmla="val 592"/>
                <a:gd name="f9" fmla="*/ f0 1 15356"/>
                <a:gd name="f10" fmla="*/ f1 1 8638"/>
                <a:gd name="f11" fmla="val f2"/>
                <a:gd name="f12" fmla="val f3"/>
                <a:gd name="f13" fmla="val f4"/>
                <a:gd name="f14" fmla="+- f13 0 f11"/>
                <a:gd name="f15" fmla="+- f12 0 f11"/>
                <a:gd name="f16" fmla="*/ f15 1 15356"/>
                <a:gd name="f17" fmla="*/ f14 1 8638"/>
                <a:gd name="f18" fmla="*/ 0 1 f16"/>
                <a:gd name="f19" fmla="*/ f12 1 f16"/>
                <a:gd name="f20" fmla="*/ 0 1 f17"/>
                <a:gd name="f21" fmla="*/ f13 1 f17"/>
                <a:gd name="f22" fmla="*/ f18 f9 1"/>
                <a:gd name="f23" fmla="*/ f19 f9 1"/>
                <a:gd name="f24" fmla="*/ f21 f10 1"/>
                <a:gd name="f25" fmla="*/ f20 f10 1"/>
              </a:gdLst>
              <a:ahLst/>
              <a:cxnLst>
                <a:cxn ang="3cd4">
                  <a:pos x="hc" y="t"/>
                </a:cxn>
                <a:cxn ang="0">
                  <a:pos x="r" y="vc"/>
                </a:cxn>
                <a:cxn ang="cd4">
                  <a:pos x="hc" y="b"/>
                </a:cxn>
                <a:cxn ang="cd2">
                  <a:pos x="l" y="vc"/>
                </a:cxn>
              </a:cxnLst>
              <a:rect l="f22" t="f25" r="f23" b="f24"/>
              <a:pathLst>
                <a:path w="15356" h="8638">
                  <a:moveTo>
                    <a:pt x="f2" y="f2"/>
                  </a:moveTo>
                  <a:lnTo>
                    <a:pt x="f2" y="f4"/>
                  </a:lnTo>
                  <a:lnTo>
                    <a:pt x="f3" y="f4"/>
                  </a:lnTo>
                  <a:lnTo>
                    <a:pt x="f3" y="f2"/>
                  </a:lnTo>
                  <a:lnTo>
                    <a:pt x="f2" y="f2"/>
                  </a:lnTo>
                  <a:close/>
                  <a:moveTo>
                    <a:pt x="f5" y="f6"/>
                  </a:moveTo>
                  <a:lnTo>
                    <a:pt x="f7" y="f6"/>
                  </a:lnTo>
                  <a:lnTo>
                    <a:pt x="f7" y="f8"/>
                  </a:lnTo>
                  <a:lnTo>
                    <a:pt x="f5" y="f8"/>
                  </a:lnTo>
                  <a:lnTo>
                    <a:pt x="f5" y="f6"/>
                  </a:lnTo>
                  <a:close/>
                </a:path>
              </a:pathLst>
            </a:custGeom>
            <a:solidFill>
              <a:srgbClr val="FFFFFF"/>
            </a:solidFill>
            <a:ln cap="rnd">
              <a:noFill/>
              <a:prstDash val="solid"/>
            </a:ln>
          </p:spPr>
          <p:txBody>
            <a:bodyPr lIns="0" tIns="0" rIns="0" bIns="0"/>
            <a:lstStyle/>
            <a:p>
              <a:endParaRPr lang="en-US"/>
            </a:p>
          </p:txBody>
        </p:sp>
      </p:grpSp>
      <p:sp>
        <p:nvSpPr>
          <p:cNvPr id="13" name="Title 1">
            <a:extLst>
              <a:ext uri="{FF2B5EF4-FFF2-40B4-BE49-F238E27FC236}">
                <a16:creationId xmlns:a16="http://schemas.microsoft.com/office/drawing/2014/main" id="{E79600EB-1FC7-4852-8975-E7A314A03FBA}"/>
              </a:ext>
            </a:extLst>
          </p:cNvPr>
          <p:cNvSpPr txBox="1">
            <a:spLocks noGrp="1"/>
          </p:cNvSpPr>
          <p:nvPr>
            <p:ph type="title"/>
          </p:nvPr>
        </p:nvSpPr>
        <p:spPr>
          <a:xfrm>
            <a:off x="1154951" y="1295403"/>
            <a:ext cx="2793153" cy="1600200"/>
          </a:xfrm>
        </p:spPr>
        <p:txBody>
          <a:bodyPr anchor="b"/>
          <a:lstStyle>
            <a:lvl1pPr>
              <a:defRPr sz="2400"/>
            </a:lvl1pPr>
          </a:lstStyle>
          <a:p>
            <a:pPr lvl="0"/>
            <a:r>
              <a:rPr lang="tr-TR"/>
              <a:t>Asıl başlık stilini düzenlemek için tıklayın</a:t>
            </a:r>
            <a:endParaRPr lang="en-US"/>
          </a:p>
        </p:txBody>
      </p:sp>
      <p:sp>
        <p:nvSpPr>
          <p:cNvPr id="14" name="Content Placeholder 2">
            <a:extLst>
              <a:ext uri="{FF2B5EF4-FFF2-40B4-BE49-F238E27FC236}">
                <a16:creationId xmlns:a16="http://schemas.microsoft.com/office/drawing/2014/main" id="{2EF7F972-721F-46FA-A4E0-0D0A929E3AB2}"/>
              </a:ext>
            </a:extLst>
          </p:cNvPr>
          <p:cNvSpPr txBox="1">
            <a:spLocks noGrp="1"/>
          </p:cNvSpPr>
          <p:nvPr>
            <p:ph idx="1"/>
          </p:nvPr>
        </p:nvSpPr>
        <p:spPr>
          <a:xfrm>
            <a:off x="5781147" y="1447796"/>
            <a:ext cx="5190070" cy="4572000"/>
          </a:xfrm>
        </p:spPr>
        <p:txBody>
          <a:bodyPr anchor="ctr"/>
          <a:lstStyle>
            <a:lvl1pPr>
              <a:defRPr/>
            </a:lvl1pPr>
            <a:lvl2pPr>
              <a:defRPr/>
            </a:lvl2pPr>
            <a:lvl3pPr>
              <a:defRPr/>
            </a:lvl3pPr>
            <a:lvl4pPr>
              <a:defRPr/>
            </a:lvl4pPr>
            <a:lvl5pPr>
              <a:defRPr/>
            </a:lvl5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15" name="Text Placeholder 3">
            <a:extLst>
              <a:ext uri="{FF2B5EF4-FFF2-40B4-BE49-F238E27FC236}">
                <a16:creationId xmlns:a16="http://schemas.microsoft.com/office/drawing/2014/main" id="{C11BAEAC-7C24-4AE4-ACEC-E3B71537B281}"/>
              </a:ext>
            </a:extLst>
          </p:cNvPr>
          <p:cNvSpPr txBox="1">
            <a:spLocks noGrp="1"/>
          </p:cNvSpPr>
          <p:nvPr>
            <p:ph type="body" idx="2"/>
          </p:nvPr>
        </p:nvSpPr>
        <p:spPr>
          <a:xfrm>
            <a:off x="1154951" y="3129277"/>
            <a:ext cx="2793153" cy="2895603"/>
          </a:xfrm>
        </p:spPr>
        <p:txBody>
          <a:bodyPr/>
          <a:lstStyle>
            <a:lvl1pPr marL="0" indent="0">
              <a:buNone/>
              <a:defRPr sz="1400">
                <a:solidFill>
                  <a:srgbClr val="EF53A5"/>
                </a:solidFill>
              </a:defRPr>
            </a:lvl1pPr>
          </a:lstStyle>
          <a:p>
            <a:pPr lvl="0"/>
            <a:r>
              <a:rPr lang="tr-TR"/>
              <a:t>Asıl metin stillerini düzenlemek için tıklayın</a:t>
            </a:r>
          </a:p>
        </p:txBody>
      </p:sp>
      <p:sp>
        <p:nvSpPr>
          <p:cNvPr id="16" name="Date Placeholder 4">
            <a:extLst>
              <a:ext uri="{FF2B5EF4-FFF2-40B4-BE49-F238E27FC236}">
                <a16:creationId xmlns:a16="http://schemas.microsoft.com/office/drawing/2014/main" id="{94A0530D-0199-4E9A-9CEE-2ED6C4D87E97}"/>
              </a:ext>
            </a:extLst>
          </p:cNvPr>
          <p:cNvSpPr txBox="1">
            <a:spLocks noGrp="1"/>
          </p:cNvSpPr>
          <p:nvPr>
            <p:ph type="dt" sz="half" idx="7"/>
          </p:nvPr>
        </p:nvSpPr>
        <p:spPr>
          <a:xfrm>
            <a:off x="10653107" y="6391838"/>
            <a:ext cx="990596" cy="304796"/>
          </a:xfrm>
        </p:spPr>
        <p:txBody>
          <a:bodyPr/>
          <a:lstStyle>
            <a:lvl1pPr>
              <a:defRPr/>
            </a:lvl1pPr>
          </a:lstStyle>
          <a:p>
            <a:pPr lvl="0"/>
            <a:fld id="{A8A011C9-4657-4888-AB68-9561E259EAE7}" type="datetime1">
              <a:rPr lang="en-US"/>
              <a:pPr lvl="0"/>
              <a:t>4/19/2020</a:t>
            </a:fld>
            <a:endParaRPr lang="en-US"/>
          </a:p>
        </p:txBody>
      </p:sp>
      <p:sp>
        <p:nvSpPr>
          <p:cNvPr id="17" name="Footer Placeholder 5">
            <a:extLst>
              <a:ext uri="{FF2B5EF4-FFF2-40B4-BE49-F238E27FC236}">
                <a16:creationId xmlns:a16="http://schemas.microsoft.com/office/drawing/2014/main" id="{B956B0E2-621D-47A3-ABF7-585E9A00EFE3}"/>
              </a:ext>
            </a:extLst>
          </p:cNvPr>
          <p:cNvSpPr txBox="1">
            <a:spLocks noGrp="1"/>
          </p:cNvSpPr>
          <p:nvPr>
            <p:ph type="ftr" sz="quarter" idx="9"/>
          </p:nvPr>
        </p:nvSpPr>
        <p:spPr>
          <a:xfrm>
            <a:off x="561112" y="6391838"/>
            <a:ext cx="3859792" cy="304796"/>
          </a:xfrm>
        </p:spPr>
        <p:txBody>
          <a:bodyPr/>
          <a:lstStyle>
            <a:lvl1pPr>
              <a:defRPr/>
            </a:lvl1pPr>
          </a:lstStyle>
          <a:p>
            <a:pPr lvl="0"/>
            <a:endParaRPr lang="en-US"/>
          </a:p>
        </p:txBody>
      </p:sp>
      <p:sp>
        <p:nvSpPr>
          <p:cNvPr id="18" name="Rectangle 15">
            <a:extLst>
              <a:ext uri="{FF2B5EF4-FFF2-40B4-BE49-F238E27FC236}">
                <a16:creationId xmlns:a16="http://schemas.microsoft.com/office/drawing/2014/main" id="{70B1E3C7-402A-4471-8FFA-DA756C261DE3}"/>
              </a:ext>
            </a:extLst>
          </p:cNvPr>
          <p:cNvSpPr/>
          <p:nvPr/>
        </p:nvSpPr>
        <p:spPr>
          <a:xfrm>
            <a:off x="10437811" y="0"/>
            <a:ext cx="685800" cy="1143000"/>
          </a:xfrm>
          <a:prstGeom prst="rect">
            <a:avLst/>
          </a:prstGeom>
          <a:solidFill>
            <a:srgbClr val="B31166"/>
          </a:solidFill>
          <a:ln cap="rnd">
            <a:noFill/>
            <a:prstDash val="solid"/>
          </a:ln>
          <a:effectLst>
            <a:outerShdw dist="25402" dir="5400000" algn="tl">
              <a:srgbClr val="000000">
                <a:alpha val="45000"/>
              </a:srgbClr>
            </a:outerShdw>
          </a:effectLst>
        </p:spPr>
        <p:txBody>
          <a:bodyPr lIns="0" tIns="0" rIns="0" bIns="0"/>
          <a:lstStyle/>
          <a:p>
            <a:endParaRPr lang="en-US"/>
          </a:p>
        </p:txBody>
      </p:sp>
      <p:sp>
        <p:nvSpPr>
          <p:cNvPr id="19" name="Slide Number Placeholder 6">
            <a:extLst>
              <a:ext uri="{FF2B5EF4-FFF2-40B4-BE49-F238E27FC236}">
                <a16:creationId xmlns:a16="http://schemas.microsoft.com/office/drawing/2014/main" id="{DD4FF704-7A6D-4998-B28C-2A03F3EC3DBE}"/>
              </a:ext>
            </a:extLst>
          </p:cNvPr>
          <p:cNvSpPr txBox="1">
            <a:spLocks noGrp="1"/>
          </p:cNvSpPr>
          <p:nvPr>
            <p:ph type="sldNum" sz="quarter" idx="8"/>
          </p:nvPr>
        </p:nvSpPr>
        <p:spPr>
          <a:xfrm>
            <a:off x="10352544" y="295726"/>
            <a:ext cx="838203" cy="767684"/>
          </a:xfrm>
        </p:spPr>
        <p:txBody>
          <a:bodyPr/>
          <a:lstStyle>
            <a:lvl1pPr>
              <a:defRPr/>
            </a:lvl1pPr>
          </a:lstStyle>
          <a:p>
            <a:pPr lvl="0"/>
            <a:fld id="{E7CE351F-56BC-44F0-AF81-F5F78C7F93AD}" type="slidenum">
              <a:t>‹#›</a:t>
            </a:fld>
            <a:endParaRPr lang="en-US"/>
          </a:p>
        </p:txBody>
      </p:sp>
    </p:spTree>
    <p:extLst>
      <p:ext uri="{BB962C8B-B14F-4D97-AF65-F5344CB8AC3E}">
        <p14:creationId xmlns:p14="http://schemas.microsoft.com/office/powerpoint/2010/main" val="3273321846"/>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grpSp>
        <p:nvGrpSpPr>
          <p:cNvPr id="2" name="Group 8">
            <a:extLst>
              <a:ext uri="{FF2B5EF4-FFF2-40B4-BE49-F238E27FC236}">
                <a16:creationId xmlns:a16="http://schemas.microsoft.com/office/drawing/2014/main" id="{DCACD653-B304-4E0C-95A8-60294E067B08}"/>
              </a:ext>
            </a:extLst>
          </p:cNvPr>
          <p:cNvGrpSpPr/>
          <p:nvPr/>
        </p:nvGrpSpPr>
        <p:grpSpPr>
          <a:xfrm>
            <a:off x="0" y="0"/>
            <a:ext cx="12191996" cy="6858000"/>
            <a:chOff x="0" y="0"/>
            <a:chExt cx="12191996" cy="6858000"/>
          </a:xfrm>
        </p:grpSpPr>
        <p:sp>
          <p:nvSpPr>
            <p:cNvPr id="3" name="Rectangle 13">
              <a:extLst>
                <a:ext uri="{FF2B5EF4-FFF2-40B4-BE49-F238E27FC236}">
                  <a16:creationId xmlns:a16="http://schemas.microsoft.com/office/drawing/2014/main" id="{8A985E87-CF94-487B-BE3B-4AB9D10A8916}"/>
                </a:ext>
              </a:extLst>
            </p:cNvPr>
            <p:cNvSpPr/>
            <p:nvPr/>
          </p:nvSpPr>
          <p:spPr>
            <a:xfrm>
              <a:off x="0" y="0"/>
              <a:ext cx="12191996" cy="6858000"/>
            </a:xfrm>
            <a:prstGeom prst="rect">
              <a:avLst/>
            </a:prstGeom>
            <a:blipFill>
              <a:blip r:embed="rId2">
                <a:alphaModFix/>
              </a:blip>
              <a:stretch>
                <a:fillRect/>
              </a:stretch>
            </a:blipFill>
            <a:ln cap="rnd">
              <a:noFill/>
              <a:prstDash val="solid"/>
            </a:ln>
          </p:spPr>
          <p:txBody>
            <a:bodyPr lIns="0" tIns="0" rIns="0" bIns="0"/>
            <a:lstStyle/>
            <a:p>
              <a:endParaRPr lang="en-US"/>
            </a:p>
          </p:txBody>
        </p:sp>
        <p:sp>
          <p:nvSpPr>
            <p:cNvPr id="4" name="Oval 16">
              <a:extLst>
                <a:ext uri="{FF2B5EF4-FFF2-40B4-BE49-F238E27FC236}">
                  <a16:creationId xmlns:a16="http://schemas.microsoft.com/office/drawing/2014/main" id="{739B5903-ECC6-4B0D-B179-E2652A1A2393}"/>
                </a:ext>
              </a:extLst>
            </p:cNvPr>
            <p:cNvSpPr/>
            <p:nvPr/>
          </p:nvSpPr>
          <p:spPr>
            <a:xfrm>
              <a:off x="0" y="2667003"/>
              <a:ext cx="4190996" cy="419099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B6BF2">
                    <a:alpha val="11000"/>
                  </a:srgbClr>
                </a:gs>
                <a:gs pos="100000">
                  <a:srgbClr val="9B6BF2">
                    <a:alpha val="10000"/>
                  </a:srgbClr>
                </a:gs>
              </a:gsLst>
              <a:path path="circle">
                <a:fillToRect l="50000" t="50000" r="50000" b="50000"/>
              </a:path>
            </a:gradFill>
            <a:ln cap="rnd">
              <a:noFill/>
              <a:prstDash val="solid"/>
            </a:ln>
          </p:spPr>
          <p:txBody>
            <a:bodyPr lIns="0" tIns="0" rIns="0" bIns="0"/>
            <a:lstStyle/>
            <a:p>
              <a:endParaRPr lang="en-US"/>
            </a:p>
          </p:txBody>
        </p:sp>
        <p:sp>
          <p:nvSpPr>
            <p:cNvPr id="5" name="Oval 17">
              <a:extLst>
                <a:ext uri="{FF2B5EF4-FFF2-40B4-BE49-F238E27FC236}">
                  <a16:creationId xmlns:a16="http://schemas.microsoft.com/office/drawing/2014/main" id="{4056FFF2-4995-4106-AD93-733349180875}"/>
                </a:ext>
              </a:extLst>
            </p:cNvPr>
            <p:cNvSpPr/>
            <p:nvPr/>
          </p:nvSpPr>
          <p:spPr>
            <a:xfrm>
              <a:off x="0" y="2895603"/>
              <a:ext cx="2362196" cy="236219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B6BF2">
                    <a:alpha val="8000"/>
                  </a:srgbClr>
                </a:gs>
                <a:gs pos="100000">
                  <a:srgbClr val="9B6BF2">
                    <a:alpha val="8000"/>
                  </a:srgbClr>
                </a:gs>
              </a:gsLst>
              <a:path path="circle">
                <a:fillToRect l="50000" t="50000" r="50000" b="50000"/>
              </a:path>
            </a:gradFill>
            <a:ln cap="rnd">
              <a:noFill/>
              <a:prstDash val="solid"/>
            </a:ln>
          </p:spPr>
          <p:txBody>
            <a:bodyPr lIns="0" tIns="0" rIns="0" bIns="0"/>
            <a:lstStyle/>
            <a:p>
              <a:endParaRPr lang="en-US"/>
            </a:p>
          </p:txBody>
        </p:sp>
        <p:sp>
          <p:nvSpPr>
            <p:cNvPr id="6" name="Oval 18">
              <a:extLst>
                <a:ext uri="{FF2B5EF4-FFF2-40B4-BE49-F238E27FC236}">
                  <a16:creationId xmlns:a16="http://schemas.microsoft.com/office/drawing/2014/main" id="{FB117624-FCBC-41B3-A306-DAF84FD0B581}"/>
                </a:ext>
              </a:extLst>
            </p:cNvPr>
            <p:cNvSpPr/>
            <p:nvPr/>
          </p:nvSpPr>
          <p:spPr>
            <a:xfrm>
              <a:off x="8609011" y="5867403"/>
              <a:ext cx="990596" cy="99059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B6BF2">
                    <a:alpha val="14000"/>
                  </a:srgbClr>
                </a:gs>
                <a:gs pos="100000">
                  <a:srgbClr val="9B6BF2">
                    <a:alpha val="7000"/>
                  </a:srgbClr>
                </a:gs>
              </a:gsLst>
              <a:path path="circle">
                <a:fillToRect l="50000" t="50000" r="50000" b="50000"/>
              </a:path>
            </a:gradFill>
            <a:ln cap="rnd">
              <a:noFill/>
              <a:prstDash val="solid"/>
            </a:ln>
          </p:spPr>
          <p:txBody>
            <a:bodyPr lIns="0" tIns="0" rIns="0" bIns="0"/>
            <a:lstStyle/>
            <a:p>
              <a:endParaRPr lang="en-US"/>
            </a:p>
          </p:txBody>
        </p:sp>
        <p:sp>
          <p:nvSpPr>
            <p:cNvPr id="7" name="Oval 19">
              <a:extLst>
                <a:ext uri="{FF2B5EF4-FFF2-40B4-BE49-F238E27FC236}">
                  <a16:creationId xmlns:a16="http://schemas.microsoft.com/office/drawing/2014/main" id="{976046A9-A59A-4448-9A82-7849419A160A}"/>
                </a:ext>
              </a:extLst>
            </p:cNvPr>
            <p:cNvSpPr/>
            <p:nvPr/>
          </p:nvSpPr>
          <p:spPr>
            <a:xfrm>
              <a:off x="8609011" y="1676396"/>
              <a:ext cx="2819396" cy="281939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B6BF2">
                    <a:alpha val="7000"/>
                  </a:srgbClr>
                </a:gs>
                <a:gs pos="100000">
                  <a:srgbClr val="9B6BF2">
                    <a:alpha val="6000"/>
                  </a:srgbClr>
                </a:gs>
              </a:gsLst>
              <a:path path="circle">
                <a:fillToRect l="50000" t="50000" r="50000" b="50000"/>
              </a:path>
            </a:gradFill>
            <a:ln cap="rnd">
              <a:noFill/>
              <a:prstDash val="solid"/>
            </a:ln>
          </p:spPr>
          <p:txBody>
            <a:bodyPr lIns="0" tIns="0" rIns="0" bIns="0"/>
            <a:lstStyle/>
            <a:p>
              <a:endParaRPr lang="en-US"/>
            </a:p>
          </p:txBody>
        </p:sp>
        <p:sp>
          <p:nvSpPr>
            <p:cNvPr id="8" name="Oval 20">
              <a:extLst>
                <a:ext uri="{FF2B5EF4-FFF2-40B4-BE49-F238E27FC236}">
                  <a16:creationId xmlns:a16="http://schemas.microsoft.com/office/drawing/2014/main" id="{103423F5-BAB1-4D90-96BF-4F09DE0D0956}"/>
                </a:ext>
              </a:extLst>
            </p:cNvPr>
            <p:cNvSpPr/>
            <p:nvPr/>
          </p:nvSpPr>
          <p:spPr>
            <a:xfrm>
              <a:off x="7999408" y="8467"/>
              <a:ext cx="1600200" cy="1600200"/>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B6BF2">
                    <a:alpha val="14000"/>
                  </a:srgbClr>
                </a:gs>
                <a:gs pos="100000">
                  <a:srgbClr val="9B6BF2">
                    <a:alpha val="7000"/>
                  </a:srgbClr>
                </a:gs>
              </a:gsLst>
              <a:path path="circle">
                <a:fillToRect l="50000" t="50000" r="50000" b="50000"/>
              </a:path>
            </a:gradFill>
            <a:ln cap="rnd">
              <a:noFill/>
              <a:prstDash val="solid"/>
            </a:ln>
          </p:spPr>
          <p:txBody>
            <a:bodyPr lIns="0" tIns="0" rIns="0" bIns="0"/>
            <a:lstStyle/>
            <a:p>
              <a:endParaRPr lang="en-US"/>
            </a:p>
          </p:txBody>
        </p:sp>
        <p:sp>
          <p:nvSpPr>
            <p:cNvPr id="9" name="Rectangle 10">
              <a:extLst>
                <a:ext uri="{FF2B5EF4-FFF2-40B4-BE49-F238E27FC236}">
                  <a16:creationId xmlns:a16="http://schemas.microsoft.com/office/drawing/2014/main" id="{84306BBA-8AD9-4372-90AA-0EC7EE3274E0}"/>
                </a:ext>
              </a:extLst>
            </p:cNvPr>
            <p:cNvSpPr/>
            <p:nvPr/>
          </p:nvSpPr>
          <p:spPr>
            <a:xfrm>
              <a:off x="6172200" y="402162"/>
              <a:ext cx="5596466" cy="6053666"/>
            </a:xfrm>
            <a:prstGeom prst="rect">
              <a:avLst/>
            </a:prstGeom>
            <a:solidFill>
              <a:srgbClr val="FFFFFF"/>
            </a:solidFill>
            <a:ln cap="rnd">
              <a:noFill/>
              <a:prstDash val="solid"/>
            </a:ln>
          </p:spPr>
          <p:txBody>
            <a:bodyPr lIns="0" tIns="0" rIns="0" bIns="0"/>
            <a:lstStyle/>
            <a:p>
              <a:endParaRPr lang="en-US"/>
            </a:p>
          </p:txBody>
        </p:sp>
        <p:sp>
          <p:nvSpPr>
            <p:cNvPr id="10" name="Freeform 5">
              <a:extLst>
                <a:ext uri="{FF2B5EF4-FFF2-40B4-BE49-F238E27FC236}">
                  <a16:creationId xmlns:a16="http://schemas.microsoft.com/office/drawing/2014/main" id="{AD92ABCA-3105-4DE2-BB20-C15B7CE7081C}"/>
                </a:ext>
              </a:extLst>
            </p:cNvPr>
            <p:cNvSpPr/>
            <p:nvPr/>
          </p:nvSpPr>
          <p:spPr>
            <a:xfrm rot="15922474">
              <a:off x="4203587" y="1826073"/>
              <a:ext cx="3299411" cy="440923"/>
            </a:xfrm>
            <a:custGeom>
              <a:avLst/>
              <a:gdLst>
                <a:gd name="f0" fmla="val w"/>
                <a:gd name="f1" fmla="val h"/>
                <a:gd name="f2" fmla="val 0"/>
                <a:gd name="f3" fmla="val 10000"/>
                <a:gd name="f4" fmla="val 5291"/>
                <a:gd name="f5" fmla="val 85"/>
                <a:gd name="f6" fmla="val 2532"/>
                <a:gd name="f7" fmla="val 1736"/>
                <a:gd name="f8" fmla="val 3911"/>
                <a:gd name="f9" fmla="val 7524"/>
                <a:gd name="f10" fmla="val 5298"/>
                <a:gd name="f11" fmla="val 9958"/>
                <a:gd name="f12" fmla="val 9989"/>
                <a:gd name="f13" fmla="val 1958"/>
                <a:gd name="f14" fmla="val 9969"/>
                <a:gd name="f15" fmla="val 3333"/>
                <a:gd name="f16" fmla="val 9667"/>
                <a:gd name="f17" fmla="val 204"/>
                <a:gd name="f18" fmla="val 9334"/>
                <a:gd name="f19" fmla="val 400"/>
                <a:gd name="f20" fmla="val 9001"/>
                <a:gd name="f21" fmla="val 590"/>
                <a:gd name="f22" fmla="val 8667"/>
                <a:gd name="f23" fmla="val 753"/>
                <a:gd name="f24" fmla="val 8333"/>
                <a:gd name="f25" fmla="val 917"/>
                <a:gd name="f26" fmla="val 7999"/>
                <a:gd name="f27" fmla="val 1071"/>
                <a:gd name="f28" fmla="val 7669"/>
                <a:gd name="f29" fmla="val 1202"/>
                <a:gd name="f30" fmla="val 7333"/>
                <a:gd name="f31" fmla="val 1325"/>
                <a:gd name="f32" fmla="val 7000"/>
                <a:gd name="f33" fmla="val 1440"/>
                <a:gd name="f34" fmla="val 6673"/>
                <a:gd name="f35" fmla="val 1538"/>
                <a:gd name="f36" fmla="val 6340"/>
                <a:gd name="f37" fmla="val 1636"/>
                <a:gd name="f38" fmla="val 6013"/>
                <a:gd name="f39" fmla="val 1719"/>
                <a:gd name="f40" fmla="val 5686"/>
                <a:gd name="f41" fmla="val 1784"/>
                <a:gd name="f42" fmla="val 5359"/>
                <a:gd name="f43" fmla="val 1850"/>
                <a:gd name="f44" fmla="val 5036"/>
                <a:gd name="f45" fmla="val 1906"/>
                <a:gd name="f46" fmla="val 4717"/>
                <a:gd name="f47" fmla="val 1948"/>
                <a:gd name="f48" fmla="val 4396"/>
                <a:gd name="f49" fmla="val 1980"/>
                <a:gd name="f50" fmla="val 4079"/>
                <a:gd name="f51" fmla="val 2013"/>
                <a:gd name="f52" fmla="val 3766"/>
                <a:gd name="f53" fmla="val 2029"/>
                <a:gd name="f54" fmla="val 3454"/>
                <a:gd name="f55" fmla="val 2046"/>
                <a:gd name="f56" fmla="val 3145"/>
                <a:gd name="f57" fmla="val 2053"/>
                <a:gd name="f58" fmla="val 2839"/>
                <a:gd name="f59" fmla="val 2537"/>
                <a:gd name="f60" fmla="val 2238"/>
                <a:gd name="f61" fmla="val 1943"/>
                <a:gd name="f62" fmla="val 2004"/>
                <a:gd name="f63" fmla="val 1653"/>
                <a:gd name="f64" fmla="val 1368"/>
                <a:gd name="f65" fmla="val 1955"/>
                <a:gd name="f66" fmla="val 1085"/>
                <a:gd name="f67" fmla="val 1915"/>
                <a:gd name="f68" fmla="val 806"/>
                <a:gd name="f69" fmla="val 1873"/>
                <a:gd name="f70" fmla="val 533"/>
                <a:gd name="f71" fmla="val 1833"/>
                <a:gd name="f72" fmla="val 1726"/>
                <a:gd name="f73" fmla="val 28"/>
                <a:gd name="f74" fmla="val 1995"/>
                <a:gd name="f75" fmla="val 57"/>
                <a:gd name="f76" fmla="val 2263"/>
                <a:gd name="f77" fmla="*/ f0 1 10000"/>
                <a:gd name="f78" fmla="*/ f1 1 5291"/>
                <a:gd name="f79" fmla="val f2"/>
                <a:gd name="f80" fmla="val f3"/>
                <a:gd name="f81" fmla="val f4"/>
                <a:gd name="f82" fmla="+- f81 0 f79"/>
                <a:gd name="f83" fmla="+- f80 0 f79"/>
                <a:gd name="f84" fmla="*/ f83 1 10000"/>
                <a:gd name="f85" fmla="*/ f82 1 5291"/>
                <a:gd name="f86" fmla="*/ f79 1 f84"/>
                <a:gd name="f87" fmla="*/ f80 1 f84"/>
                <a:gd name="f88" fmla="*/ f79 1 f85"/>
                <a:gd name="f89" fmla="*/ f81 1 f85"/>
                <a:gd name="f90" fmla="*/ f86 f77 1"/>
                <a:gd name="f91" fmla="*/ f87 f77 1"/>
                <a:gd name="f92" fmla="*/ f89 f78 1"/>
                <a:gd name="f93" fmla="*/ f88 f78 1"/>
              </a:gdLst>
              <a:ahLst/>
              <a:cxnLst>
                <a:cxn ang="3cd4">
                  <a:pos x="hc" y="t"/>
                </a:cxn>
                <a:cxn ang="0">
                  <a:pos x="r" y="vc"/>
                </a:cxn>
                <a:cxn ang="cd4">
                  <a:pos x="hc" y="b"/>
                </a:cxn>
                <a:cxn ang="cd2">
                  <a:pos x="l" y="vc"/>
                </a:cxn>
              </a:cxnLst>
              <a:rect l="f90" t="f93" r="f91" b="f92"/>
              <a:pathLst>
                <a:path w="10000" h="5291">
                  <a:moveTo>
                    <a:pt x="f5" y="f6"/>
                  </a:moveTo>
                  <a:cubicBezTo>
                    <a:pt x="f7" y="f8"/>
                    <a:pt x="f9" y="f10"/>
                    <a:pt x="f11" y="f4"/>
                  </a:cubicBezTo>
                  <a:cubicBezTo>
                    <a:pt x="f12" y="f13"/>
                    <a:pt x="f14" y="f15"/>
                    <a:pt x="f3" y="f2"/>
                  </a:cubicBezTo>
                  <a:lnTo>
                    <a:pt x="f3" y="f2"/>
                  </a:lnTo>
                  <a:lnTo>
                    <a:pt x="f16" y="f17"/>
                  </a:lnTo>
                  <a:lnTo>
                    <a:pt x="f18" y="f19"/>
                  </a:lnTo>
                  <a:lnTo>
                    <a:pt x="f20" y="f21"/>
                  </a:lnTo>
                  <a:lnTo>
                    <a:pt x="f22" y="f23"/>
                  </a:lnTo>
                  <a:lnTo>
                    <a:pt x="f24" y="f25"/>
                  </a:lnTo>
                  <a:lnTo>
                    <a:pt x="f26" y="f27"/>
                  </a:lnTo>
                  <a:lnTo>
                    <a:pt x="f28" y="f29"/>
                  </a:lnTo>
                  <a:lnTo>
                    <a:pt x="f30" y="f31"/>
                  </a:lnTo>
                  <a:lnTo>
                    <a:pt x="f32" y="f33"/>
                  </a:lnTo>
                  <a:lnTo>
                    <a:pt x="f34" y="f35"/>
                  </a:lnTo>
                  <a:lnTo>
                    <a:pt x="f36" y="f37"/>
                  </a:lnTo>
                  <a:lnTo>
                    <a:pt x="f38" y="f39"/>
                  </a:lnTo>
                  <a:lnTo>
                    <a:pt x="f40" y="f41"/>
                  </a:lnTo>
                  <a:lnTo>
                    <a:pt x="f42" y="f43"/>
                  </a:lnTo>
                  <a:lnTo>
                    <a:pt x="f44" y="f45"/>
                  </a:lnTo>
                  <a:lnTo>
                    <a:pt x="f46" y="f47"/>
                  </a:lnTo>
                  <a:lnTo>
                    <a:pt x="f48" y="f49"/>
                  </a:lnTo>
                  <a:lnTo>
                    <a:pt x="f50" y="f51"/>
                  </a:lnTo>
                  <a:lnTo>
                    <a:pt x="f52" y="f53"/>
                  </a:lnTo>
                  <a:lnTo>
                    <a:pt x="f54" y="f55"/>
                  </a:lnTo>
                  <a:lnTo>
                    <a:pt x="f56" y="f57"/>
                  </a:lnTo>
                  <a:lnTo>
                    <a:pt x="f58" y="f55"/>
                  </a:lnTo>
                  <a:lnTo>
                    <a:pt x="f59" y="f55"/>
                  </a:lnTo>
                  <a:lnTo>
                    <a:pt x="f60" y="f53"/>
                  </a:lnTo>
                  <a:lnTo>
                    <a:pt x="f61" y="f62"/>
                  </a:lnTo>
                  <a:lnTo>
                    <a:pt x="f63" y="f49"/>
                  </a:lnTo>
                  <a:lnTo>
                    <a:pt x="f64" y="f65"/>
                  </a:lnTo>
                  <a:lnTo>
                    <a:pt x="f66" y="f67"/>
                  </a:lnTo>
                  <a:lnTo>
                    <a:pt x="f68" y="f69"/>
                  </a:lnTo>
                  <a:lnTo>
                    <a:pt x="f70" y="f71"/>
                  </a:lnTo>
                  <a:lnTo>
                    <a:pt x="f2" y="f72"/>
                  </a:lnTo>
                  <a:cubicBezTo>
                    <a:pt x="f73" y="f74"/>
                    <a:pt x="f75" y="f76"/>
                    <a:pt x="f5" y="f6"/>
                  </a:cubicBezTo>
                  <a:close/>
                </a:path>
              </a:pathLst>
            </a:custGeom>
            <a:solidFill>
              <a:srgbClr val="FFFFFF">
                <a:alpha val="20000"/>
              </a:srgbClr>
            </a:solidFill>
            <a:ln cap="rnd">
              <a:noFill/>
              <a:prstDash val="solid"/>
            </a:ln>
          </p:spPr>
          <p:txBody>
            <a:bodyPr lIns="0" tIns="0" rIns="0" bIns="0"/>
            <a:lstStyle/>
            <a:p>
              <a:endParaRPr lang="en-US"/>
            </a:p>
          </p:txBody>
        </p:sp>
        <p:sp>
          <p:nvSpPr>
            <p:cNvPr id="11" name="Freeform 5">
              <a:extLst>
                <a:ext uri="{FF2B5EF4-FFF2-40B4-BE49-F238E27FC236}">
                  <a16:creationId xmlns:a16="http://schemas.microsoft.com/office/drawing/2014/main" id="{95A58BA6-ACBF-4933-9B2F-6295099E2245}"/>
                </a:ext>
              </a:extLst>
            </p:cNvPr>
            <p:cNvSpPr/>
            <p:nvPr/>
          </p:nvSpPr>
          <p:spPr>
            <a:xfrm rot="16200004">
              <a:off x="3295438" y="2801726"/>
              <a:ext cx="6053666" cy="1254556"/>
            </a:xfrm>
            <a:custGeom>
              <a:avLst/>
              <a:gdLst>
                <a:gd name="f0" fmla="val w"/>
                <a:gd name="f1" fmla="val h"/>
                <a:gd name="f2" fmla="val 0"/>
                <a:gd name="f3" fmla="val 10000"/>
                <a:gd name="f4" fmla="val 8000"/>
                <a:gd name="f5" fmla="val 7970"/>
                <a:gd name="f6" fmla="val 7"/>
                <a:gd name="f7" fmla="val 9773"/>
                <a:gd name="f8" fmla="val 156"/>
                <a:gd name="f9" fmla="val 9547"/>
                <a:gd name="f10" fmla="val 298"/>
                <a:gd name="f11" fmla="val 9320"/>
                <a:gd name="f12" fmla="val 437"/>
                <a:gd name="f13" fmla="val 9092"/>
                <a:gd name="f14" fmla="val 556"/>
                <a:gd name="f15" fmla="val 8865"/>
                <a:gd name="f16" fmla="val 676"/>
                <a:gd name="f17" fmla="val 8637"/>
                <a:gd name="f18" fmla="val 788"/>
                <a:gd name="f19" fmla="val 8412"/>
                <a:gd name="f20" fmla="val 884"/>
                <a:gd name="f21" fmla="val 8184"/>
                <a:gd name="f22" fmla="val 975"/>
                <a:gd name="f23" fmla="val 7957"/>
                <a:gd name="f24" fmla="val 1058"/>
                <a:gd name="f25" fmla="val 7734"/>
                <a:gd name="f26" fmla="val 1130"/>
                <a:gd name="f27" fmla="val 7508"/>
                <a:gd name="f28" fmla="val 1202"/>
                <a:gd name="f29" fmla="val 7285"/>
                <a:gd name="f30" fmla="val 1262"/>
                <a:gd name="f31" fmla="val 7062"/>
                <a:gd name="f32" fmla="val 1309"/>
                <a:gd name="f33" fmla="val 6840"/>
                <a:gd name="f34" fmla="val 1358"/>
                <a:gd name="f35" fmla="val 6620"/>
                <a:gd name="f36" fmla="val 1399"/>
                <a:gd name="f37" fmla="val 6402"/>
                <a:gd name="f38" fmla="val 1428"/>
                <a:gd name="f39" fmla="val 6184"/>
                <a:gd name="f40" fmla="val 1453"/>
                <a:gd name="f41" fmla="val 5968"/>
                <a:gd name="f42" fmla="val 1477"/>
                <a:gd name="f43" fmla="val 5755"/>
                <a:gd name="f44" fmla="val 1488"/>
                <a:gd name="f45" fmla="val 5542"/>
                <a:gd name="f46" fmla="val 1500"/>
                <a:gd name="f47" fmla="val 5332"/>
                <a:gd name="f48" fmla="val 1506"/>
                <a:gd name="f49" fmla="val 5124"/>
                <a:gd name="f50" fmla="val 4918"/>
                <a:gd name="f51" fmla="val 4714"/>
                <a:gd name="f52" fmla="val 4514"/>
                <a:gd name="f53" fmla="val 1470"/>
                <a:gd name="f54" fmla="val 4316"/>
                <a:gd name="f55" fmla="val 4122"/>
                <a:gd name="f56" fmla="val 1434"/>
                <a:gd name="f57" fmla="val 3929"/>
                <a:gd name="f58" fmla="val 1405"/>
                <a:gd name="f59" fmla="val 3739"/>
                <a:gd name="f60" fmla="val 1374"/>
                <a:gd name="f61" fmla="val 3553"/>
                <a:gd name="f62" fmla="val 1346"/>
                <a:gd name="f63" fmla="val 3190"/>
                <a:gd name="f64" fmla="val 1267"/>
                <a:gd name="f65" fmla="val 2842"/>
                <a:gd name="f66" fmla="val 1183"/>
                <a:gd name="f67" fmla="val 2508"/>
                <a:gd name="f68" fmla="val 1095"/>
                <a:gd name="f69" fmla="val 2192"/>
                <a:gd name="f70" fmla="val 998"/>
                <a:gd name="f71" fmla="val 1890"/>
                <a:gd name="f72" fmla="val 897"/>
                <a:gd name="f73" fmla="val 1610"/>
                <a:gd name="f74" fmla="val 1347"/>
                <a:gd name="f75" fmla="val 681"/>
                <a:gd name="f76" fmla="val 1105"/>
                <a:gd name="f77" fmla="val 574"/>
                <a:gd name="f78" fmla="val 883"/>
                <a:gd name="f79" fmla="val 473"/>
                <a:gd name="f80" fmla="val 686"/>
                <a:gd name="f81" fmla="val 377"/>
                <a:gd name="f82" fmla="val 508"/>
                <a:gd name="f83" fmla="val 286"/>
                <a:gd name="f84" fmla="val 358"/>
                <a:gd name="f85" fmla="val 210"/>
                <a:gd name="f86" fmla="val 232"/>
                <a:gd name="f87" fmla="val 138"/>
                <a:gd name="f88" fmla="val 59"/>
                <a:gd name="f89" fmla="val 35"/>
                <a:gd name="f90" fmla="*/ f0 1 10000"/>
                <a:gd name="f91" fmla="*/ f1 1 8000"/>
                <a:gd name="f92" fmla="val f2"/>
                <a:gd name="f93" fmla="val f3"/>
                <a:gd name="f94" fmla="val f4"/>
                <a:gd name="f95" fmla="+- f94 0 f92"/>
                <a:gd name="f96" fmla="+- f93 0 f92"/>
                <a:gd name="f97" fmla="*/ f96 1 10000"/>
                <a:gd name="f98" fmla="*/ f95 1 8000"/>
                <a:gd name="f99" fmla="*/ f92 1 f97"/>
                <a:gd name="f100" fmla="*/ f93 1 f97"/>
                <a:gd name="f101" fmla="*/ f92 1 f98"/>
                <a:gd name="f102" fmla="*/ f94 1 f98"/>
                <a:gd name="f103" fmla="*/ f99 f90 1"/>
                <a:gd name="f104" fmla="*/ f100 f90 1"/>
                <a:gd name="f105" fmla="*/ f102 f91 1"/>
                <a:gd name="f106" fmla="*/ f101 f91 1"/>
              </a:gdLst>
              <a:ahLst/>
              <a:cxnLst>
                <a:cxn ang="3cd4">
                  <a:pos x="hc" y="t"/>
                </a:cxn>
                <a:cxn ang="0">
                  <a:pos x="r" y="vc"/>
                </a:cxn>
                <a:cxn ang="cd4">
                  <a:pos x="hc" y="b"/>
                </a:cxn>
                <a:cxn ang="cd2">
                  <a:pos x="l" y="vc"/>
                </a:cxn>
              </a:cxnLst>
              <a:rect l="f103" t="f106" r="f104" b="f105"/>
              <a:pathLst>
                <a:path w="10000" h="8000">
                  <a:moveTo>
                    <a:pt x="f2" y="f2"/>
                  </a:moveTo>
                  <a:lnTo>
                    <a:pt x="f2" y="f5"/>
                  </a:lnTo>
                  <a:lnTo>
                    <a:pt x="f3" y="f4"/>
                  </a:lnTo>
                  <a:lnTo>
                    <a:pt x="f3" y="f6"/>
                  </a:lnTo>
                  <a:lnTo>
                    <a:pt x="f3" y="f6"/>
                  </a:lnTo>
                  <a:lnTo>
                    <a:pt x="f7" y="f8"/>
                  </a:lnTo>
                  <a:lnTo>
                    <a:pt x="f9" y="f10"/>
                  </a:lnTo>
                  <a:lnTo>
                    <a:pt x="f11" y="f12"/>
                  </a:lnTo>
                  <a:lnTo>
                    <a:pt x="f13" y="f14"/>
                  </a:lnTo>
                  <a:lnTo>
                    <a:pt x="f15" y="f16"/>
                  </a:lnTo>
                  <a:lnTo>
                    <a:pt x="f17" y="f18"/>
                  </a:lnTo>
                  <a:lnTo>
                    <a:pt x="f19" y="f20"/>
                  </a:lnTo>
                  <a:lnTo>
                    <a:pt x="f21" y="f22"/>
                  </a:lnTo>
                  <a:lnTo>
                    <a:pt x="f23" y="f24"/>
                  </a:lnTo>
                  <a:lnTo>
                    <a:pt x="f25" y="f26"/>
                  </a:lnTo>
                  <a:lnTo>
                    <a:pt x="f27" y="f28"/>
                  </a:lnTo>
                  <a:lnTo>
                    <a:pt x="f29" y="f30"/>
                  </a:lnTo>
                  <a:lnTo>
                    <a:pt x="f31" y="f32"/>
                  </a:lnTo>
                  <a:lnTo>
                    <a:pt x="f33" y="f34"/>
                  </a:lnTo>
                  <a:lnTo>
                    <a:pt x="f35" y="f36"/>
                  </a:lnTo>
                  <a:lnTo>
                    <a:pt x="f37" y="f38"/>
                  </a:lnTo>
                  <a:lnTo>
                    <a:pt x="f39" y="f40"/>
                  </a:lnTo>
                  <a:lnTo>
                    <a:pt x="f41" y="f42"/>
                  </a:lnTo>
                  <a:lnTo>
                    <a:pt x="f43" y="f44"/>
                  </a:lnTo>
                  <a:lnTo>
                    <a:pt x="f45" y="f46"/>
                  </a:lnTo>
                  <a:lnTo>
                    <a:pt x="f47" y="f48"/>
                  </a:lnTo>
                  <a:lnTo>
                    <a:pt x="f49" y="f46"/>
                  </a:lnTo>
                  <a:lnTo>
                    <a:pt x="f50" y="f46"/>
                  </a:lnTo>
                  <a:lnTo>
                    <a:pt x="f51" y="f44"/>
                  </a:lnTo>
                  <a:lnTo>
                    <a:pt x="f52" y="f53"/>
                  </a:lnTo>
                  <a:lnTo>
                    <a:pt x="f54" y="f40"/>
                  </a:lnTo>
                  <a:lnTo>
                    <a:pt x="f55" y="f56"/>
                  </a:lnTo>
                  <a:lnTo>
                    <a:pt x="f57" y="f58"/>
                  </a:lnTo>
                  <a:lnTo>
                    <a:pt x="f59" y="f60"/>
                  </a:lnTo>
                  <a:lnTo>
                    <a:pt x="f61" y="f62"/>
                  </a:lnTo>
                  <a:lnTo>
                    <a:pt x="f63" y="f64"/>
                  </a:lnTo>
                  <a:lnTo>
                    <a:pt x="f65" y="f66"/>
                  </a:lnTo>
                  <a:lnTo>
                    <a:pt x="f67" y="f68"/>
                  </a:lnTo>
                  <a:lnTo>
                    <a:pt x="f69" y="f70"/>
                  </a:lnTo>
                  <a:lnTo>
                    <a:pt x="f71" y="f72"/>
                  </a:lnTo>
                  <a:lnTo>
                    <a:pt x="f73" y="f18"/>
                  </a:lnTo>
                  <a:lnTo>
                    <a:pt x="f74" y="f75"/>
                  </a:lnTo>
                  <a:lnTo>
                    <a:pt x="f76" y="f77"/>
                  </a:lnTo>
                  <a:lnTo>
                    <a:pt x="f78" y="f79"/>
                  </a:lnTo>
                  <a:lnTo>
                    <a:pt x="f80" y="f81"/>
                  </a:lnTo>
                  <a:lnTo>
                    <a:pt x="f82" y="f83"/>
                  </a:lnTo>
                  <a:lnTo>
                    <a:pt x="f84" y="f85"/>
                  </a:lnTo>
                  <a:lnTo>
                    <a:pt x="f86" y="f87"/>
                  </a:lnTo>
                  <a:lnTo>
                    <a:pt x="f88" y="f89"/>
                  </a:lnTo>
                  <a:lnTo>
                    <a:pt x="f2" y="f2"/>
                  </a:lnTo>
                  <a:lnTo>
                    <a:pt x="f2" y="f2"/>
                  </a:lnTo>
                  <a:close/>
                </a:path>
              </a:pathLst>
            </a:custGeom>
            <a:solidFill>
              <a:srgbClr val="FFFFFF"/>
            </a:solidFill>
            <a:ln cap="rnd">
              <a:noFill/>
              <a:prstDash val="solid"/>
            </a:ln>
          </p:spPr>
          <p:txBody>
            <a:bodyPr lIns="0" tIns="0" rIns="0" bIns="0"/>
            <a:lstStyle/>
            <a:p>
              <a:endParaRPr lang="en-US"/>
            </a:p>
          </p:txBody>
        </p:sp>
        <p:sp>
          <p:nvSpPr>
            <p:cNvPr id="12" name="Freeform 5">
              <a:extLst>
                <a:ext uri="{FF2B5EF4-FFF2-40B4-BE49-F238E27FC236}">
                  <a16:creationId xmlns:a16="http://schemas.microsoft.com/office/drawing/2014/main" id="{B2B94E59-E377-4025-8A88-D2BD487B8CF2}"/>
                </a:ext>
              </a:extLst>
            </p:cNvPr>
            <p:cNvSpPr/>
            <p:nvPr/>
          </p:nvSpPr>
          <p:spPr>
            <a:xfrm>
              <a:off x="0" y="1591"/>
              <a:ext cx="12191996" cy="6856408"/>
            </a:xfrm>
            <a:custGeom>
              <a:avLst/>
              <a:gdLst>
                <a:gd name="f0" fmla="val w"/>
                <a:gd name="f1" fmla="val h"/>
                <a:gd name="f2" fmla="val 0"/>
                <a:gd name="f3" fmla="val 15356"/>
                <a:gd name="f4" fmla="val 8638"/>
                <a:gd name="f5" fmla="val 14748"/>
                <a:gd name="f6" fmla="val 8038"/>
                <a:gd name="f7" fmla="val 600"/>
                <a:gd name="f8" fmla="val 592"/>
                <a:gd name="f9" fmla="*/ f0 1 15356"/>
                <a:gd name="f10" fmla="*/ f1 1 8638"/>
                <a:gd name="f11" fmla="val f2"/>
                <a:gd name="f12" fmla="val f3"/>
                <a:gd name="f13" fmla="val f4"/>
                <a:gd name="f14" fmla="+- f13 0 f11"/>
                <a:gd name="f15" fmla="+- f12 0 f11"/>
                <a:gd name="f16" fmla="*/ f15 1 15356"/>
                <a:gd name="f17" fmla="*/ f14 1 8638"/>
                <a:gd name="f18" fmla="*/ 0 1 f16"/>
                <a:gd name="f19" fmla="*/ f12 1 f16"/>
                <a:gd name="f20" fmla="*/ 0 1 f17"/>
                <a:gd name="f21" fmla="*/ f13 1 f17"/>
                <a:gd name="f22" fmla="*/ f18 f9 1"/>
                <a:gd name="f23" fmla="*/ f19 f9 1"/>
                <a:gd name="f24" fmla="*/ f21 f10 1"/>
                <a:gd name="f25" fmla="*/ f20 f10 1"/>
              </a:gdLst>
              <a:ahLst/>
              <a:cxnLst>
                <a:cxn ang="3cd4">
                  <a:pos x="hc" y="t"/>
                </a:cxn>
                <a:cxn ang="0">
                  <a:pos x="r" y="vc"/>
                </a:cxn>
                <a:cxn ang="cd4">
                  <a:pos x="hc" y="b"/>
                </a:cxn>
                <a:cxn ang="cd2">
                  <a:pos x="l" y="vc"/>
                </a:cxn>
              </a:cxnLst>
              <a:rect l="f22" t="f25" r="f23" b="f24"/>
              <a:pathLst>
                <a:path w="15356" h="8638">
                  <a:moveTo>
                    <a:pt x="f2" y="f2"/>
                  </a:moveTo>
                  <a:lnTo>
                    <a:pt x="f2" y="f4"/>
                  </a:lnTo>
                  <a:lnTo>
                    <a:pt x="f3" y="f4"/>
                  </a:lnTo>
                  <a:lnTo>
                    <a:pt x="f3" y="f2"/>
                  </a:lnTo>
                  <a:lnTo>
                    <a:pt x="f2" y="f2"/>
                  </a:lnTo>
                  <a:close/>
                  <a:moveTo>
                    <a:pt x="f5" y="f6"/>
                  </a:moveTo>
                  <a:lnTo>
                    <a:pt x="f7" y="f6"/>
                  </a:lnTo>
                  <a:lnTo>
                    <a:pt x="f7" y="f8"/>
                  </a:lnTo>
                  <a:lnTo>
                    <a:pt x="f5" y="f8"/>
                  </a:lnTo>
                  <a:lnTo>
                    <a:pt x="f5" y="f6"/>
                  </a:lnTo>
                  <a:close/>
                </a:path>
              </a:pathLst>
            </a:custGeom>
            <a:solidFill>
              <a:srgbClr val="FFFFFF"/>
            </a:solidFill>
            <a:ln cap="rnd">
              <a:noFill/>
              <a:prstDash val="solid"/>
            </a:ln>
          </p:spPr>
          <p:txBody>
            <a:bodyPr lIns="0" tIns="0" rIns="0" bIns="0"/>
            <a:lstStyle/>
            <a:p>
              <a:endParaRPr lang="en-US"/>
            </a:p>
          </p:txBody>
        </p:sp>
      </p:grpSp>
      <p:sp>
        <p:nvSpPr>
          <p:cNvPr id="13" name="Title 1">
            <a:extLst>
              <a:ext uri="{FF2B5EF4-FFF2-40B4-BE49-F238E27FC236}">
                <a16:creationId xmlns:a16="http://schemas.microsoft.com/office/drawing/2014/main" id="{AD10979A-D727-48E7-B8DE-657B40032E68}"/>
              </a:ext>
            </a:extLst>
          </p:cNvPr>
          <p:cNvSpPr txBox="1">
            <a:spLocks noGrp="1"/>
          </p:cNvSpPr>
          <p:nvPr>
            <p:ph type="title"/>
          </p:nvPr>
        </p:nvSpPr>
        <p:spPr>
          <a:xfrm>
            <a:off x="1154951" y="1693331"/>
            <a:ext cx="3865132" cy="1735668"/>
          </a:xfrm>
        </p:spPr>
        <p:txBody>
          <a:bodyPr anchor="b">
            <a:normAutofit/>
          </a:bodyPr>
          <a:lstStyle>
            <a:lvl1pPr>
              <a:defRPr/>
            </a:lvl1pPr>
          </a:lstStyle>
          <a:p>
            <a:pPr lvl="0"/>
            <a:r>
              <a:rPr lang="tr-TR"/>
              <a:t>Asıl başlık stilini düzenlemek için tıklayın</a:t>
            </a:r>
            <a:endParaRPr lang="en-US"/>
          </a:p>
        </p:txBody>
      </p:sp>
      <p:sp>
        <p:nvSpPr>
          <p:cNvPr id="14" name="Picture Placeholder 2">
            <a:extLst>
              <a:ext uri="{FF2B5EF4-FFF2-40B4-BE49-F238E27FC236}">
                <a16:creationId xmlns:a16="http://schemas.microsoft.com/office/drawing/2014/main" id="{9CB7D51E-9F0A-452F-833E-DF281931C542}"/>
              </a:ext>
            </a:extLst>
          </p:cNvPr>
          <p:cNvSpPr txBox="1">
            <a:spLocks noGrp="1"/>
          </p:cNvSpPr>
          <p:nvPr>
            <p:ph type="pic" idx="1"/>
          </p:nvPr>
        </p:nvSpPr>
        <p:spPr>
          <a:xfrm>
            <a:off x="6547872" y="1143000"/>
            <a:ext cx="3227191" cy="4572000"/>
          </a:xfrm>
          <a:effectLst>
            <a:outerShdw dist="50804" dir="5400000" algn="tl">
              <a:srgbClr val="000000">
                <a:alpha val="43000"/>
              </a:srgbClr>
            </a:outerShdw>
          </a:effectLst>
        </p:spPr>
        <p:txBody>
          <a:bodyPr anchorCtr="1"/>
          <a:lstStyle>
            <a:lvl1pPr marL="0" indent="0" algn="ctr">
              <a:buNone/>
              <a:defRPr sz="1600"/>
            </a:lvl1pPr>
          </a:lstStyle>
          <a:p>
            <a:pPr lvl="0"/>
            <a:r>
              <a:rPr lang="tr-TR"/>
              <a:t>Resim eklemek için simgeye tıklayın</a:t>
            </a:r>
            <a:endParaRPr lang="en-US"/>
          </a:p>
        </p:txBody>
      </p:sp>
      <p:sp>
        <p:nvSpPr>
          <p:cNvPr id="15" name="Text Placeholder 3">
            <a:extLst>
              <a:ext uri="{FF2B5EF4-FFF2-40B4-BE49-F238E27FC236}">
                <a16:creationId xmlns:a16="http://schemas.microsoft.com/office/drawing/2014/main" id="{36FF652B-CDA1-486C-B16E-916AF70DE5AC}"/>
              </a:ext>
            </a:extLst>
          </p:cNvPr>
          <p:cNvSpPr txBox="1">
            <a:spLocks noGrp="1"/>
          </p:cNvSpPr>
          <p:nvPr>
            <p:ph type="body" idx="2"/>
          </p:nvPr>
        </p:nvSpPr>
        <p:spPr>
          <a:xfrm>
            <a:off x="1154951" y="3657600"/>
            <a:ext cx="3859216" cy="1371600"/>
          </a:xfrm>
        </p:spPr>
        <p:txBody>
          <a:bodyPr/>
          <a:lstStyle>
            <a:lvl1pPr marL="0" indent="0">
              <a:buNone/>
              <a:defRPr sz="1400">
                <a:solidFill>
                  <a:srgbClr val="EF53A5"/>
                </a:solidFill>
              </a:defRPr>
            </a:lvl1pPr>
          </a:lstStyle>
          <a:p>
            <a:pPr lvl="0"/>
            <a:r>
              <a:rPr lang="tr-TR"/>
              <a:t>Asıl metin stillerini düzenlemek için tıklayın</a:t>
            </a:r>
          </a:p>
        </p:txBody>
      </p:sp>
      <p:sp>
        <p:nvSpPr>
          <p:cNvPr id="16" name="Date Placeholder 4">
            <a:extLst>
              <a:ext uri="{FF2B5EF4-FFF2-40B4-BE49-F238E27FC236}">
                <a16:creationId xmlns:a16="http://schemas.microsoft.com/office/drawing/2014/main" id="{80D01846-9B90-4CF8-A577-40C9AA38DA14}"/>
              </a:ext>
            </a:extLst>
          </p:cNvPr>
          <p:cNvSpPr txBox="1">
            <a:spLocks noGrp="1"/>
          </p:cNvSpPr>
          <p:nvPr>
            <p:ph type="dt" sz="half" idx="7"/>
          </p:nvPr>
        </p:nvSpPr>
        <p:spPr>
          <a:xfrm>
            <a:off x="10653107" y="6391838"/>
            <a:ext cx="990596" cy="304796"/>
          </a:xfrm>
        </p:spPr>
        <p:txBody>
          <a:bodyPr/>
          <a:lstStyle>
            <a:lvl1pPr>
              <a:defRPr/>
            </a:lvl1pPr>
          </a:lstStyle>
          <a:p>
            <a:pPr lvl="0"/>
            <a:fld id="{35AF016F-CAF8-4AE8-BAF1-5E16669C32EC}" type="datetime1">
              <a:rPr lang="en-US"/>
              <a:pPr lvl="0"/>
              <a:t>4/19/2020</a:t>
            </a:fld>
            <a:endParaRPr lang="en-US"/>
          </a:p>
        </p:txBody>
      </p:sp>
      <p:sp>
        <p:nvSpPr>
          <p:cNvPr id="17" name="Footer Placeholder 5">
            <a:extLst>
              <a:ext uri="{FF2B5EF4-FFF2-40B4-BE49-F238E27FC236}">
                <a16:creationId xmlns:a16="http://schemas.microsoft.com/office/drawing/2014/main" id="{A6350B31-6DB9-46C0-B975-D550ACA8467E}"/>
              </a:ext>
            </a:extLst>
          </p:cNvPr>
          <p:cNvSpPr txBox="1">
            <a:spLocks noGrp="1"/>
          </p:cNvSpPr>
          <p:nvPr>
            <p:ph type="ftr" sz="quarter" idx="9"/>
          </p:nvPr>
        </p:nvSpPr>
        <p:spPr>
          <a:xfrm>
            <a:off x="561112" y="6391838"/>
            <a:ext cx="3859792" cy="304796"/>
          </a:xfrm>
        </p:spPr>
        <p:txBody>
          <a:bodyPr/>
          <a:lstStyle>
            <a:lvl1pPr>
              <a:defRPr/>
            </a:lvl1pPr>
          </a:lstStyle>
          <a:p>
            <a:pPr lvl="0"/>
            <a:endParaRPr lang="en-US"/>
          </a:p>
        </p:txBody>
      </p:sp>
      <p:sp>
        <p:nvSpPr>
          <p:cNvPr id="18" name="Rectangle 15">
            <a:extLst>
              <a:ext uri="{FF2B5EF4-FFF2-40B4-BE49-F238E27FC236}">
                <a16:creationId xmlns:a16="http://schemas.microsoft.com/office/drawing/2014/main" id="{770FBB08-26BA-4E56-89F8-3385D0D6B105}"/>
              </a:ext>
            </a:extLst>
          </p:cNvPr>
          <p:cNvSpPr/>
          <p:nvPr/>
        </p:nvSpPr>
        <p:spPr>
          <a:xfrm>
            <a:off x="10437811" y="0"/>
            <a:ext cx="685800" cy="1143000"/>
          </a:xfrm>
          <a:prstGeom prst="rect">
            <a:avLst/>
          </a:prstGeom>
          <a:solidFill>
            <a:srgbClr val="B31166"/>
          </a:solidFill>
          <a:ln cap="rnd">
            <a:noFill/>
            <a:prstDash val="solid"/>
          </a:ln>
          <a:effectLst>
            <a:outerShdw dist="25402" dir="5400000" algn="tl">
              <a:srgbClr val="000000">
                <a:alpha val="45000"/>
              </a:srgbClr>
            </a:outerShdw>
          </a:effectLst>
        </p:spPr>
        <p:txBody>
          <a:bodyPr lIns="0" tIns="0" rIns="0" bIns="0"/>
          <a:lstStyle/>
          <a:p>
            <a:endParaRPr lang="en-US"/>
          </a:p>
        </p:txBody>
      </p:sp>
      <p:sp>
        <p:nvSpPr>
          <p:cNvPr id="19" name="Slide Number Placeholder 6">
            <a:extLst>
              <a:ext uri="{FF2B5EF4-FFF2-40B4-BE49-F238E27FC236}">
                <a16:creationId xmlns:a16="http://schemas.microsoft.com/office/drawing/2014/main" id="{F2EC4681-557F-42E6-BDE4-E2131204C92C}"/>
              </a:ext>
            </a:extLst>
          </p:cNvPr>
          <p:cNvSpPr txBox="1">
            <a:spLocks noGrp="1"/>
          </p:cNvSpPr>
          <p:nvPr>
            <p:ph type="sldNum" sz="quarter" idx="8"/>
          </p:nvPr>
        </p:nvSpPr>
        <p:spPr>
          <a:xfrm>
            <a:off x="10352544" y="295726"/>
            <a:ext cx="838203" cy="767684"/>
          </a:xfrm>
        </p:spPr>
        <p:txBody>
          <a:bodyPr/>
          <a:lstStyle>
            <a:lvl1pPr>
              <a:defRPr/>
            </a:lvl1pPr>
          </a:lstStyle>
          <a:p>
            <a:pPr lvl="0"/>
            <a:fld id="{776830C4-1AC1-4A22-B9BA-1234400ACB52}" type="slidenum">
              <a:t>‹#›</a:t>
            </a:fld>
            <a:endParaRPr lang="en-US"/>
          </a:p>
        </p:txBody>
      </p:sp>
    </p:spTree>
    <p:extLst>
      <p:ext uri="{BB962C8B-B14F-4D97-AF65-F5344CB8AC3E}">
        <p14:creationId xmlns:p14="http://schemas.microsoft.com/office/powerpoint/2010/main" val="295304902"/>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CE4B849C-12DF-470F-A200-8E9085679AC3}"/>
              </a:ext>
            </a:extLst>
          </p:cNvPr>
          <p:cNvGrpSpPr/>
          <p:nvPr/>
        </p:nvGrpSpPr>
        <p:grpSpPr>
          <a:xfrm>
            <a:off x="0" y="0"/>
            <a:ext cx="12191996" cy="6858000"/>
            <a:chOff x="0" y="0"/>
            <a:chExt cx="12191996" cy="6858000"/>
          </a:xfrm>
        </p:grpSpPr>
        <p:sp>
          <p:nvSpPr>
            <p:cNvPr id="9" name="Rectangle 6">
              <a:extLst>
                <a:ext uri="{FF2B5EF4-FFF2-40B4-BE49-F238E27FC236}">
                  <a16:creationId xmlns:a16="http://schemas.microsoft.com/office/drawing/2014/main" id="{E30157D1-A7D9-4347-A328-1FB7E70301F8}"/>
                </a:ext>
              </a:extLst>
            </p:cNvPr>
            <p:cNvSpPr/>
            <p:nvPr/>
          </p:nvSpPr>
          <p:spPr>
            <a:xfrm>
              <a:off x="0" y="0"/>
              <a:ext cx="12191996" cy="6858000"/>
            </a:xfrm>
            <a:prstGeom prst="rect">
              <a:avLst/>
            </a:prstGeom>
            <a:blipFill>
              <a:blip r:embed="rId2">
                <a:alphaModFix/>
              </a:blip>
              <a:stretch>
                <a:fillRect/>
              </a:stretch>
            </a:blipFill>
            <a:ln cap="rnd">
              <a:noFill/>
              <a:prstDash val="solid"/>
            </a:ln>
          </p:spPr>
          <p:txBody>
            <a:bodyPr lIns="0" tIns="0" rIns="0" bIns="0"/>
            <a:lstStyle/>
            <a:p>
              <a:endParaRPr lang="en-US"/>
            </a:p>
          </p:txBody>
        </p:sp>
        <p:sp>
          <p:nvSpPr>
            <p:cNvPr id="10" name="Oval 12">
              <a:extLst>
                <a:ext uri="{FF2B5EF4-FFF2-40B4-BE49-F238E27FC236}">
                  <a16:creationId xmlns:a16="http://schemas.microsoft.com/office/drawing/2014/main" id="{51CEBE57-6185-45D0-97DB-470D028368F4}"/>
                </a:ext>
              </a:extLst>
            </p:cNvPr>
            <p:cNvSpPr/>
            <p:nvPr/>
          </p:nvSpPr>
          <p:spPr>
            <a:xfrm>
              <a:off x="0" y="2667003"/>
              <a:ext cx="4190996" cy="419099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B6BF2">
                    <a:alpha val="11000"/>
                  </a:srgbClr>
                </a:gs>
                <a:gs pos="100000">
                  <a:srgbClr val="9B6BF2">
                    <a:alpha val="10000"/>
                  </a:srgbClr>
                </a:gs>
              </a:gsLst>
              <a:path path="circle">
                <a:fillToRect l="50000" t="50000" r="50000" b="50000"/>
              </a:path>
            </a:gradFill>
            <a:ln cap="rnd">
              <a:noFill/>
              <a:prstDash val="solid"/>
            </a:ln>
          </p:spPr>
          <p:txBody>
            <a:bodyPr lIns="0" tIns="0" rIns="0" bIns="0"/>
            <a:lstStyle/>
            <a:p>
              <a:endParaRPr lang="en-US"/>
            </a:p>
          </p:txBody>
        </p:sp>
        <p:sp>
          <p:nvSpPr>
            <p:cNvPr id="11" name="Oval 14">
              <a:extLst>
                <a:ext uri="{FF2B5EF4-FFF2-40B4-BE49-F238E27FC236}">
                  <a16:creationId xmlns:a16="http://schemas.microsoft.com/office/drawing/2014/main" id="{57BA45D9-0061-4011-A6E8-47BF07597C7D}"/>
                </a:ext>
              </a:extLst>
            </p:cNvPr>
            <p:cNvSpPr/>
            <p:nvPr/>
          </p:nvSpPr>
          <p:spPr>
            <a:xfrm>
              <a:off x="0" y="2895603"/>
              <a:ext cx="2362196" cy="236219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B6BF2">
                    <a:alpha val="8000"/>
                  </a:srgbClr>
                </a:gs>
                <a:gs pos="100000">
                  <a:srgbClr val="9B6BF2">
                    <a:alpha val="8000"/>
                  </a:srgbClr>
                </a:gs>
              </a:gsLst>
              <a:path path="circle">
                <a:fillToRect l="50000" t="50000" r="50000" b="50000"/>
              </a:path>
            </a:gradFill>
            <a:ln cap="rnd">
              <a:noFill/>
              <a:prstDash val="solid"/>
            </a:ln>
          </p:spPr>
          <p:txBody>
            <a:bodyPr lIns="0" tIns="0" rIns="0" bIns="0"/>
            <a:lstStyle/>
            <a:p>
              <a:endParaRPr lang="en-US"/>
            </a:p>
          </p:txBody>
        </p:sp>
        <p:sp>
          <p:nvSpPr>
            <p:cNvPr id="12" name="Oval 17">
              <a:extLst>
                <a:ext uri="{FF2B5EF4-FFF2-40B4-BE49-F238E27FC236}">
                  <a16:creationId xmlns:a16="http://schemas.microsoft.com/office/drawing/2014/main" id="{509C3071-0774-4092-B2C5-65191198AF08}"/>
                </a:ext>
              </a:extLst>
            </p:cNvPr>
            <p:cNvSpPr/>
            <p:nvPr/>
          </p:nvSpPr>
          <p:spPr>
            <a:xfrm>
              <a:off x="8609011" y="5867403"/>
              <a:ext cx="990596" cy="99059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B6BF2">
                    <a:alpha val="14000"/>
                  </a:srgbClr>
                </a:gs>
                <a:gs pos="100000">
                  <a:srgbClr val="9B6BF2">
                    <a:alpha val="7000"/>
                  </a:srgbClr>
                </a:gs>
              </a:gsLst>
              <a:path path="circle">
                <a:fillToRect l="50000" t="50000" r="50000" b="50000"/>
              </a:path>
            </a:gradFill>
            <a:ln cap="rnd">
              <a:noFill/>
              <a:prstDash val="solid"/>
            </a:ln>
          </p:spPr>
          <p:txBody>
            <a:bodyPr lIns="0" tIns="0" rIns="0" bIns="0"/>
            <a:lstStyle/>
            <a:p>
              <a:endParaRPr lang="en-US"/>
            </a:p>
          </p:txBody>
        </p:sp>
        <p:sp>
          <p:nvSpPr>
            <p:cNvPr id="13" name="Oval 15">
              <a:extLst>
                <a:ext uri="{FF2B5EF4-FFF2-40B4-BE49-F238E27FC236}">
                  <a16:creationId xmlns:a16="http://schemas.microsoft.com/office/drawing/2014/main" id="{FD999058-D872-4CE6-B6D9-AA2CE22EE076}"/>
                </a:ext>
              </a:extLst>
            </p:cNvPr>
            <p:cNvSpPr/>
            <p:nvPr/>
          </p:nvSpPr>
          <p:spPr>
            <a:xfrm>
              <a:off x="8609011" y="1676396"/>
              <a:ext cx="2819396" cy="281939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B6BF2">
                    <a:alpha val="7000"/>
                  </a:srgbClr>
                </a:gs>
                <a:gs pos="100000">
                  <a:srgbClr val="9B6BF2">
                    <a:alpha val="6000"/>
                  </a:srgbClr>
                </a:gs>
              </a:gsLst>
              <a:path path="circle">
                <a:fillToRect l="50000" t="50000" r="50000" b="50000"/>
              </a:path>
            </a:gradFill>
            <a:ln cap="rnd">
              <a:noFill/>
              <a:prstDash val="solid"/>
            </a:ln>
          </p:spPr>
          <p:txBody>
            <a:bodyPr lIns="0" tIns="0" rIns="0" bIns="0"/>
            <a:lstStyle/>
            <a:p>
              <a:endParaRPr lang="en-US"/>
            </a:p>
          </p:txBody>
        </p:sp>
        <p:sp>
          <p:nvSpPr>
            <p:cNvPr id="14" name="Oval 16">
              <a:extLst>
                <a:ext uri="{FF2B5EF4-FFF2-40B4-BE49-F238E27FC236}">
                  <a16:creationId xmlns:a16="http://schemas.microsoft.com/office/drawing/2014/main" id="{679EA700-171E-406E-8B6B-9E325EF73ACC}"/>
                </a:ext>
              </a:extLst>
            </p:cNvPr>
            <p:cNvSpPr/>
            <p:nvPr/>
          </p:nvSpPr>
          <p:spPr>
            <a:xfrm>
              <a:off x="7999408" y="8467"/>
              <a:ext cx="1600200" cy="1600200"/>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B6BF2">
                    <a:alpha val="14000"/>
                  </a:srgbClr>
                </a:gs>
                <a:gs pos="100000">
                  <a:srgbClr val="9B6BF2">
                    <a:alpha val="7000"/>
                  </a:srgbClr>
                </a:gs>
              </a:gsLst>
              <a:path path="circle">
                <a:fillToRect l="50000" t="50000" r="50000" b="50000"/>
              </a:path>
            </a:gradFill>
            <a:ln cap="rnd">
              <a:noFill/>
              <a:prstDash val="solid"/>
            </a:ln>
          </p:spPr>
          <p:txBody>
            <a:bodyPr lIns="0" tIns="0" rIns="0" bIns="0"/>
            <a:lstStyle/>
            <a:p>
              <a:endParaRPr lang="en-US"/>
            </a:p>
          </p:txBody>
        </p:sp>
        <p:sp>
          <p:nvSpPr>
            <p:cNvPr id="15" name="Freeform 5">
              <a:extLst>
                <a:ext uri="{FF2B5EF4-FFF2-40B4-BE49-F238E27FC236}">
                  <a16:creationId xmlns:a16="http://schemas.microsoft.com/office/drawing/2014/main" id="{2686FA31-4565-43CB-ACF0-DAEF8160F3ED}"/>
                </a:ext>
              </a:extLst>
            </p:cNvPr>
            <p:cNvSpPr/>
            <p:nvPr/>
          </p:nvSpPr>
          <p:spPr>
            <a:xfrm rot="21010064">
              <a:off x="8490945" y="1797519"/>
              <a:ext cx="3299411" cy="440923"/>
            </a:xfrm>
            <a:custGeom>
              <a:avLst/>
              <a:gdLst>
                <a:gd name="f0" fmla="val w"/>
                <a:gd name="f1" fmla="val h"/>
                <a:gd name="f2" fmla="val 0"/>
                <a:gd name="f3" fmla="val 10000"/>
                <a:gd name="f4" fmla="val 5291"/>
                <a:gd name="f5" fmla="val 85"/>
                <a:gd name="f6" fmla="val 2532"/>
                <a:gd name="f7" fmla="val 1736"/>
                <a:gd name="f8" fmla="val 3911"/>
                <a:gd name="f9" fmla="val 7524"/>
                <a:gd name="f10" fmla="val 5298"/>
                <a:gd name="f11" fmla="val 9958"/>
                <a:gd name="f12" fmla="val 9989"/>
                <a:gd name="f13" fmla="val 1958"/>
                <a:gd name="f14" fmla="val 9969"/>
                <a:gd name="f15" fmla="val 3333"/>
                <a:gd name="f16" fmla="val 9667"/>
                <a:gd name="f17" fmla="val 204"/>
                <a:gd name="f18" fmla="val 9334"/>
                <a:gd name="f19" fmla="val 400"/>
                <a:gd name="f20" fmla="val 9001"/>
                <a:gd name="f21" fmla="val 590"/>
                <a:gd name="f22" fmla="val 8667"/>
                <a:gd name="f23" fmla="val 753"/>
                <a:gd name="f24" fmla="val 8333"/>
                <a:gd name="f25" fmla="val 917"/>
                <a:gd name="f26" fmla="val 7999"/>
                <a:gd name="f27" fmla="val 1071"/>
                <a:gd name="f28" fmla="val 7669"/>
                <a:gd name="f29" fmla="val 1202"/>
                <a:gd name="f30" fmla="val 7333"/>
                <a:gd name="f31" fmla="val 1325"/>
                <a:gd name="f32" fmla="val 7000"/>
                <a:gd name="f33" fmla="val 1440"/>
                <a:gd name="f34" fmla="val 6673"/>
                <a:gd name="f35" fmla="val 1538"/>
                <a:gd name="f36" fmla="val 6340"/>
                <a:gd name="f37" fmla="val 1636"/>
                <a:gd name="f38" fmla="val 6013"/>
                <a:gd name="f39" fmla="val 1719"/>
                <a:gd name="f40" fmla="val 5686"/>
                <a:gd name="f41" fmla="val 1784"/>
                <a:gd name="f42" fmla="val 5359"/>
                <a:gd name="f43" fmla="val 1850"/>
                <a:gd name="f44" fmla="val 5036"/>
                <a:gd name="f45" fmla="val 1906"/>
                <a:gd name="f46" fmla="val 4717"/>
                <a:gd name="f47" fmla="val 1948"/>
                <a:gd name="f48" fmla="val 4396"/>
                <a:gd name="f49" fmla="val 1980"/>
                <a:gd name="f50" fmla="val 4079"/>
                <a:gd name="f51" fmla="val 2013"/>
                <a:gd name="f52" fmla="val 3766"/>
                <a:gd name="f53" fmla="val 2029"/>
                <a:gd name="f54" fmla="val 3454"/>
                <a:gd name="f55" fmla="val 2046"/>
                <a:gd name="f56" fmla="val 3145"/>
                <a:gd name="f57" fmla="val 2053"/>
                <a:gd name="f58" fmla="val 2839"/>
                <a:gd name="f59" fmla="val 2537"/>
                <a:gd name="f60" fmla="val 2238"/>
                <a:gd name="f61" fmla="val 1943"/>
                <a:gd name="f62" fmla="val 2004"/>
                <a:gd name="f63" fmla="val 1653"/>
                <a:gd name="f64" fmla="val 1368"/>
                <a:gd name="f65" fmla="val 1955"/>
                <a:gd name="f66" fmla="val 1085"/>
                <a:gd name="f67" fmla="val 1915"/>
                <a:gd name="f68" fmla="val 806"/>
                <a:gd name="f69" fmla="val 1873"/>
                <a:gd name="f70" fmla="val 533"/>
                <a:gd name="f71" fmla="val 1833"/>
                <a:gd name="f72" fmla="val 1726"/>
                <a:gd name="f73" fmla="val 28"/>
                <a:gd name="f74" fmla="val 1995"/>
                <a:gd name="f75" fmla="val 57"/>
                <a:gd name="f76" fmla="val 2263"/>
                <a:gd name="f77" fmla="*/ f0 1 10000"/>
                <a:gd name="f78" fmla="*/ f1 1 5291"/>
                <a:gd name="f79" fmla="val f2"/>
                <a:gd name="f80" fmla="val f3"/>
                <a:gd name="f81" fmla="val f4"/>
                <a:gd name="f82" fmla="+- f81 0 f79"/>
                <a:gd name="f83" fmla="+- f80 0 f79"/>
                <a:gd name="f84" fmla="*/ f83 1 10000"/>
                <a:gd name="f85" fmla="*/ f82 1 5291"/>
                <a:gd name="f86" fmla="*/ f79 1 f84"/>
                <a:gd name="f87" fmla="*/ f80 1 f84"/>
                <a:gd name="f88" fmla="*/ f79 1 f85"/>
                <a:gd name="f89" fmla="*/ f81 1 f85"/>
                <a:gd name="f90" fmla="*/ f86 f77 1"/>
                <a:gd name="f91" fmla="*/ f87 f77 1"/>
                <a:gd name="f92" fmla="*/ f89 f78 1"/>
                <a:gd name="f93" fmla="*/ f88 f78 1"/>
              </a:gdLst>
              <a:ahLst/>
              <a:cxnLst>
                <a:cxn ang="3cd4">
                  <a:pos x="hc" y="t"/>
                </a:cxn>
                <a:cxn ang="0">
                  <a:pos x="r" y="vc"/>
                </a:cxn>
                <a:cxn ang="cd4">
                  <a:pos x="hc" y="b"/>
                </a:cxn>
                <a:cxn ang="cd2">
                  <a:pos x="l" y="vc"/>
                </a:cxn>
              </a:cxnLst>
              <a:rect l="f90" t="f93" r="f91" b="f92"/>
              <a:pathLst>
                <a:path w="10000" h="5291">
                  <a:moveTo>
                    <a:pt x="f5" y="f6"/>
                  </a:moveTo>
                  <a:cubicBezTo>
                    <a:pt x="f7" y="f8"/>
                    <a:pt x="f9" y="f10"/>
                    <a:pt x="f11" y="f4"/>
                  </a:cubicBezTo>
                  <a:cubicBezTo>
                    <a:pt x="f12" y="f13"/>
                    <a:pt x="f14" y="f15"/>
                    <a:pt x="f3" y="f2"/>
                  </a:cubicBezTo>
                  <a:lnTo>
                    <a:pt x="f3" y="f2"/>
                  </a:lnTo>
                  <a:lnTo>
                    <a:pt x="f16" y="f17"/>
                  </a:lnTo>
                  <a:lnTo>
                    <a:pt x="f18" y="f19"/>
                  </a:lnTo>
                  <a:lnTo>
                    <a:pt x="f20" y="f21"/>
                  </a:lnTo>
                  <a:lnTo>
                    <a:pt x="f22" y="f23"/>
                  </a:lnTo>
                  <a:lnTo>
                    <a:pt x="f24" y="f25"/>
                  </a:lnTo>
                  <a:lnTo>
                    <a:pt x="f26" y="f27"/>
                  </a:lnTo>
                  <a:lnTo>
                    <a:pt x="f28" y="f29"/>
                  </a:lnTo>
                  <a:lnTo>
                    <a:pt x="f30" y="f31"/>
                  </a:lnTo>
                  <a:lnTo>
                    <a:pt x="f32" y="f33"/>
                  </a:lnTo>
                  <a:lnTo>
                    <a:pt x="f34" y="f35"/>
                  </a:lnTo>
                  <a:lnTo>
                    <a:pt x="f36" y="f37"/>
                  </a:lnTo>
                  <a:lnTo>
                    <a:pt x="f38" y="f39"/>
                  </a:lnTo>
                  <a:lnTo>
                    <a:pt x="f40" y="f41"/>
                  </a:lnTo>
                  <a:lnTo>
                    <a:pt x="f42" y="f43"/>
                  </a:lnTo>
                  <a:lnTo>
                    <a:pt x="f44" y="f45"/>
                  </a:lnTo>
                  <a:lnTo>
                    <a:pt x="f46" y="f47"/>
                  </a:lnTo>
                  <a:lnTo>
                    <a:pt x="f48" y="f49"/>
                  </a:lnTo>
                  <a:lnTo>
                    <a:pt x="f50" y="f51"/>
                  </a:lnTo>
                  <a:lnTo>
                    <a:pt x="f52" y="f53"/>
                  </a:lnTo>
                  <a:lnTo>
                    <a:pt x="f54" y="f55"/>
                  </a:lnTo>
                  <a:lnTo>
                    <a:pt x="f56" y="f57"/>
                  </a:lnTo>
                  <a:lnTo>
                    <a:pt x="f58" y="f55"/>
                  </a:lnTo>
                  <a:lnTo>
                    <a:pt x="f59" y="f55"/>
                  </a:lnTo>
                  <a:lnTo>
                    <a:pt x="f60" y="f53"/>
                  </a:lnTo>
                  <a:lnTo>
                    <a:pt x="f61" y="f62"/>
                  </a:lnTo>
                  <a:lnTo>
                    <a:pt x="f63" y="f49"/>
                  </a:lnTo>
                  <a:lnTo>
                    <a:pt x="f64" y="f65"/>
                  </a:lnTo>
                  <a:lnTo>
                    <a:pt x="f66" y="f67"/>
                  </a:lnTo>
                  <a:lnTo>
                    <a:pt x="f68" y="f69"/>
                  </a:lnTo>
                  <a:lnTo>
                    <a:pt x="f70" y="f71"/>
                  </a:lnTo>
                  <a:lnTo>
                    <a:pt x="f2" y="f72"/>
                  </a:lnTo>
                  <a:cubicBezTo>
                    <a:pt x="f73" y="f74"/>
                    <a:pt x="f75" y="f76"/>
                    <a:pt x="f5" y="f6"/>
                  </a:cubicBezTo>
                  <a:close/>
                </a:path>
              </a:pathLst>
            </a:custGeom>
            <a:solidFill>
              <a:srgbClr val="FFFFFF">
                <a:alpha val="20000"/>
              </a:srgbClr>
            </a:solidFill>
            <a:ln cap="rnd">
              <a:noFill/>
              <a:prstDash val="solid"/>
            </a:ln>
          </p:spPr>
          <p:txBody>
            <a:bodyPr lIns="0" tIns="0" rIns="0" bIns="0"/>
            <a:lstStyle/>
            <a:p>
              <a:endParaRPr lang="en-US"/>
            </a:p>
          </p:txBody>
        </p:sp>
        <p:sp>
          <p:nvSpPr>
            <p:cNvPr id="16" name="Freeform 5">
              <a:extLst>
                <a:ext uri="{FF2B5EF4-FFF2-40B4-BE49-F238E27FC236}">
                  <a16:creationId xmlns:a16="http://schemas.microsoft.com/office/drawing/2014/main" id="{7936440C-F0E4-4572-A17F-2F6598AF6883}"/>
                </a:ext>
              </a:extLst>
            </p:cNvPr>
            <p:cNvSpPr/>
            <p:nvPr/>
          </p:nvSpPr>
          <p:spPr>
            <a:xfrm>
              <a:off x="459504" y="1866409"/>
              <a:ext cx="11277596" cy="4533896"/>
            </a:xfrm>
            <a:custGeom>
              <a:avLst/>
              <a:gdLst>
                <a:gd name="f0" fmla="val w"/>
                <a:gd name="f1" fmla="val h"/>
                <a:gd name="f2" fmla="val 0"/>
                <a:gd name="f3" fmla="val 7104"/>
                <a:gd name="f4" fmla="val 2856"/>
                <a:gd name="f5" fmla="val 1"/>
                <a:gd name="f6" fmla="val 6943"/>
                <a:gd name="f7" fmla="val 26"/>
                <a:gd name="f8" fmla="val 6782"/>
                <a:gd name="f9" fmla="val 50"/>
                <a:gd name="f10" fmla="val 6621"/>
                <a:gd name="f11" fmla="val 73"/>
                <a:gd name="f12" fmla="val 6459"/>
                <a:gd name="f13" fmla="val 93"/>
                <a:gd name="f14" fmla="val 6298"/>
                <a:gd name="f15" fmla="val 113"/>
                <a:gd name="f16" fmla="val 6136"/>
                <a:gd name="f17" fmla="val 132"/>
                <a:gd name="f18" fmla="val 5976"/>
                <a:gd name="f19" fmla="val 148"/>
                <a:gd name="f20" fmla="val 5814"/>
                <a:gd name="f21" fmla="val 163"/>
                <a:gd name="f22" fmla="val 5653"/>
                <a:gd name="f23" fmla="val 177"/>
                <a:gd name="f24" fmla="val 5494"/>
                <a:gd name="f25" fmla="val 189"/>
                <a:gd name="f26" fmla="val 5334"/>
                <a:gd name="f27" fmla="val 201"/>
                <a:gd name="f28" fmla="val 5175"/>
                <a:gd name="f29" fmla="val 211"/>
                <a:gd name="f30" fmla="val 5017"/>
                <a:gd name="f31" fmla="val 219"/>
                <a:gd name="f32" fmla="val 4859"/>
                <a:gd name="f33" fmla="val 227"/>
                <a:gd name="f34" fmla="val 4703"/>
                <a:gd name="f35" fmla="val 234"/>
                <a:gd name="f36" fmla="val 4548"/>
                <a:gd name="f37" fmla="val 239"/>
                <a:gd name="f38" fmla="val 4393"/>
                <a:gd name="f39" fmla="val 243"/>
                <a:gd name="f40" fmla="val 4240"/>
                <a:gd name="f41" fmla="val 247"/>
                <a:gd name="f42" fmla="val 4088"/>
                <a:gd name="f43" fmla="val 249"/>
                <a:gd name="f44" fmla="val 3937"/>
                <a:gd name="f45" fmla="val 251"/>
                <a:gd name="f46" fmla="val 3788"/>
                <a:gd name="f47" fmla="val 252"/>
                <a:gd name="f48" fmla="val 3640"/>
                <a:gd name="f49" fmla="val 3494"/>
                <a:gd name="f50" fmla="val 3349"/>
                <a:gd name="f51" fmla="val 3207"/>
                <a:gd name="f52" fmla="val 246"/>
                <a:gd name="f53" fmla="val 3066"/>
                <a:gd name="f54" fmla="val 2928"/>
                <a:gd name="f55" fmla="val 240"/>
                <a:gd name="f56" fmla="val 2791"/>
                <a:gd name="f57" fmla="val 235"/>
                <a:gd name="f58" fmla="val 2656"/>
                <a:gd name="f59" fmla="val 230"/>
                <a:gd name="f60" fmla="val 2524"/>
                <a:gd name="f61" fmla="val 225"/>
                <a:gd name="f62" fmla="val 2266"/>
                <a:gd name="f63" fmla="val 212"/>
                <a:gd name="f64" fmla="val 2019"/>
                <a:gd name="f65" fmla="val 198"/>
                <a:gd name="f66" fmla="val 1782"/>
                <a:gd name="f67" fmla="val 183"/>
                <a:gd name="f68" fmla="val 1557"/>
                <a:gd name="f69" fmla="val 167"/>
                <a:gd name="f70" fmla="val 1343"/>
                <a:gd name="f71" fmla="val 150"/>
                <a:gd name="f72" fmla="val 1144"/>
                <a:gd name="f73" fmla="val 957"/>
                <a:gd name="f74" fmla="val 114"/>
                <a:gd name="f75" fmla="val 785"/>
                <a:gd name="f76" fmla="val 96"/>
                <a:gd name="f77" fmla="val 627"/>
                <a:gd name="f78" fmla="val 79"/>
                <a:gd name="f79" fmla="val 487"/>
                <a:gd name="f80" fmla="val 63"/>
                <a:gd name="f81" fmla="val 361"/>
                <a:gd name="f82" fmla="val 48"/>
                <a:gd name="f83" fmla="val 254"/>
                <a:gd name="f84" fmla="val 35"/>
                <a:gd name="f85" fmla="val 165"/>
                <a:gd name="f86" fmla="val 23"/>
                <a:gd name="f87" fmla="val 42"/>
                <a:gd name="f88" fmla="val 6"/>
                <a:gd name="f89" fmla="*/ f0 1 7104"/>
                <a:gd name="f90" fmla="*/ f1 1 2856"/>
                <a:gd name="f91" fmla="val f2"/>
                <a:gd name="f92" fmla="val f3"/>
                <a:gd name="f93" fmla="val f4"/>
                <a:gd name="f94" fmla="+- f93 0 f91"/>
                <a:gd name="f95" fmla="+- f92 0 f91"/>
                <a:gd name="f96" fmla="*/ f95 1 7104"/>
                <a:gd name="f97" fmla="*/ f94 1 2856"/>
                <a:gd name="f98" fmla="*/ 0 1 f96"/>
                <a:gd name="f99" fmla="*/ f92 1 f96"/>
                <a:gd name="f100" fmla="*/ 0 1 f97"/>
                <a:gd name="f101" fmla="*/ f93 1 f97"/>
                <a:gd name="f102" fmla="*/ f98 f89 1"/>
                <a:gd name="f103" fmla="*/ f99 f89 1"/>
                <a:gd name="f104" fmla="*/ f101 f90 1"/>
                <a:gd name="f105" fmla="*/ f100 f90 1"/>
              </a:gdLst>
              <a:ahLst/>
              <a:cxnLst>
                <a:cxn ang="3cd4">
                  <a:pos x="hc" y="t"/>
                </a:cxn>
                <a:cxn ang="0">
                  <a:pos x="r" y="vc"/>
                </a:cxn>
                <a:cxn ang="cd4">
                  <a:pos x="hc" y="b"/>
                </a:cxn>
                <a:cxn ang="cd2">
                  <a:pos x="l" y="vc"/>
                </a:cxn>
              </a:cxnLst>
              <a:rect l="f102" t="f105" r="f103" b="f104"/>
              <a:pathLst>
                <a:path w="7104" h="2856">
                  <a:moveTo>
                    <a:pt x="f2" y="f2"/>
                  </a:moveTo>
                  <a:lnTo>
                    <a:pt x="f2" y="f4"/>
                  </a:lnTo>
                  <a:lnTo>
                    <a:pt x="f3" y="f4"/>
                  </a:lnTo>
                  <a:lnTo>
                    <a:pt x="f3" y="f5"/>
                  </a:lnTo>
                  <a:lnTo>
                    <a:pt x="f3" y="f5"/>
                  </a:lnTo>
                  <a:lnTo>
                    <a:pt x="f6" y="f7"/>
                  </a:lnTo>
                  <a:lnTo>
                    <a:pt x="f8" y="f9"/>
                  </a:lnTo>
                  <a:lnTo>
                    <a:pt x="f10" y="f11"/>
                  </a:lnTo>
                  <a:lnTo>
                    <a:pt x="f12" y="f13"/>
                  </a:lnTo>
                  <a:lnTo>
                    <a:pt x="f14" y="f15"/>
                  </a:lnTo>
                  <a:lnTo>
                    <a:pt x="f16" y="f17"/>
                  </a:lnTo>
                  <a:lnTo>
                    <a:pt x="f18" y="f19"/>
                  </a:lnTo>
                  <a:lnTo>
                    <a:pt x="f20" y="f21"/>
                  </a:lnTo>
                  <a:lnTo>
                    <a:pt x="f22" y="f23"/>
                  </a:lnTo>
                  <a:lnTo>
                    <a:pt x="f24" y="f25"/>
                  </a:lnTo>
                  <a:lnTo>
                    <a:pt x="f26" y="f27"/>
                  </a:lnTo>
                  <a:lnTo>
                    <a:pt x="f28" y="f29"/>
                  </a:lnTo>
                  <a:lnTo>
                    <a:pt x="f30" y="f31"/>
                  </a:lnTo>
                  <a:lnTo>
                    <a:pt x="f32" y="f33"/>
                  </a:lnTo>
                  <a:lnTo>
                    <a:pt x="f34" y="f35"/>
                  </a:lnTo>
                  <a:lnTo>
                    <a:pt x="f36" y="f37"/>
                  </a:lnTo>
                  <a:lnTo>
                    <a:pt x="f38" y="f39"/>
                  </a:lnTo>
                  <a:lnTo>
                    <a:pt x="f40" y="f41"/>
                  </a:lnTo>
                  <a:lnTo>
                    <a:pt x="f42" y="f43"/>
                  </a:lnTo>
                  <a:lnTo>
                    <a:pt x="f44" y="f45"/>
                  </a:lnTo>
                  <a:lnTo>
                    <a:pt x="f46" y="f47"/>
                  </a:lnTo>
                  <a:lnTo>
                    <a:pt x="f48" y="f45"/>
                  </a:lnTo>
                  <a:lnTo>
                    <a:pt x="f49" y="f45"/>
                  </a:lnTo>
                  <a:lnTo>
                    <a:pt x="f50" y="f43"/>
                  </a:lnTo>
                  <a:lnTo>
                    <a:pt x="f51" y="f52"/>
                  </a:lnTo>
                  <a:lnTo>
                    <a:pt x="f53" y="f39"/>
                  </a:lnTo>
                  <a:lnTo>
                    <a:pt x="f54" y="f55"/>
                  </a:lnTo>
                  <a:lnTo>
                    <a:pt x="f56" y="f57"/>
                  </a:lnTo>
                  <a:lnTo>
                    <a:pt x="f58" y="f59"/>
                  </a:lnTo>
                  <a:lnTo>
                    <a:pt x="f60" y="f61"/>
                  </a:lnTo>
                  <a:lnTo>
                    <a:pt x="f62" y="f63"/>
                  </a:lnTo>
                  <a:lnTo>
                    <a:pt x="f64" y="f65"/>
                  </a:lnTo>
                  <a:lnTo>
                    <a:pt x="f66" y="f67"/>
                  </a:lnTo>
                  <a:lnTo>
                    <a:pt x="f68" y="f69"/>
                  </a:lnTo>
                  <a:lnTo>
                    <a:pt x="f70" y="f71"/>
                  </a:lnTo>
                  <a:lnTo>
                    <a:pt x="f72" y="f17"/>
                  </a:lnTo>
                  <a:lnTo>
                    <a:pt x="f73" y="f74"/>
                  </a:lnTo>
                  <a:lnTo>
                    <a:pt x="f75" y="f76"/>
                  </a:lnTo>
                  <a:lnTo>
                    <a:pt x="f77" y="f78"/>
                  </a:lnTo>
                  <a:lnTo>
                    <a:pt x="f79" y="f80"/>
                  </a:lnTo>
                  <a:lnTo>
                    <a:pt x="f81" y="f82"/>
                  </a:lnTo>
                  <a:lnTo>
                    <a:pt x="f83" y="f84"/>
                  </a:lnTo>
                  <a:lnTo>
                    <a:pt x="f85" y="f86"/>
                  </a:lnTo>
                  <a:lnTo>
                    <a:pt x="f87" y="f88"/>
                  </a:lnTo>
                  <a:lnTo>
                    <a:pt x="f2" y="f2"/>
                  </a:lnTo>
                  <a:lnTo>
                    <a:pt x="f2" y="f2"/>
                  </a:lnTo>
                  <a:close/>
                </a:path>
              </a:pathLst>
            </a:custGeom>
            <a:solidFill>
              <a:srgbClr val="FFFFFF"/>
            </a:solidFill>
            <a:ln cap="rnd">
              <a:noFill/>
              <a:prstDash val="solid"/>
            </a:ln>
          </p:spPr>
          <p:txBody>
            <a:bodyPr lIns="0" tIns="0" rIns="0" bIns="0"/>
            <a:lstStyle/>
            <a:p>
              <a:endParaRPr lang="en-US"/>
            </a:p>
          </p:txBody>
        </p:sp>
        <p:sp>
          <p:nvSpPr>
            <p:cNvPr id="17" name="Freeform 5">
              <a:extLst>
                <a:ext uri="{FF2B5EF4-FFF2-40B4-BE49-F238E27FC236}">
                  <a16:creationId xmlns:a16="http://schemas.microsoft.com/office/drawing/2014/main" id="{84AA7B32-66F2-4CBF-A8E5-3A1F84B54BEB}"/>
                </a:ext>
              </a:extLst>
            </p:cNvPr>
            <p:cNvSpPr/>
            <p:nvPr/>
          </p:nvSpPr>
          <p:spPr>
            <a:xfrm>
              <a:off x="0" y="1591"/>
              <a:ext cx="12191996" cy="6856408"/>
            </a:xfrm>
            <a:custGeom>
              <a:avLst/>
              <a:gdLst>
                <a:gd name="f0" fmla="val w"/>
                <a:gd name="f1" fmla="val h"/>
                <a:gd name="f2" fmla="val 0"/>
                <a:gd name="f3" fmla="val 15356"/>
                <a:gd name="f4" fmla="val 8638"/>
                <a:gd name="f5" fmla="val 14748"/>
                <a:gd name="f6" fmla="val 8038"/>
                <a:gd name="f7" fmla="val 600"/>
                <a:gd name="f8" fmla="val 592"/>
                <a:gd name="f9" fmla="*/ f0 1 15356"/>
                <a:gd name="f10" fmla="*/ f1 1 8638"/>
                <a:gd name="f11" fmla="val f2"/>
                <a:gd name="f12" fmla="val f3"/>
                <a:gd name="f13" fmla="val f4"/>
                <a:gd name="f14" fmla="+- f13 0 f11"/>
                <a:gd name="f15" fmla="+- f12 0 f11"/>
                <a:gd name="f16" fmla="*/ f15 1 15356"/>
                <a:gd name="f17" fmla="*/ f14 1 8638"/>
                <a:gd name="f18" fmla="*/ 0 1 f16"/>
                <a:gd name="f19" fmla="*/ f12 1 f16"/>
                <a:gd name="f20" fmla="*/ 0 1 f17"/>
                <a:gd name="f21" fmla="*/ f13 1 f17"/>
                <a:gd name="f22" fmla="*/ f18 f9 1"/>
                <a:gd name="f23" fmla="*/ f19 f9 1"/>
                <a:gd name="f24" fmla="*/ f21 f10 1"/>
                <a:gd name="f25" fmla="*/ f20 f10 1"/>
              </a:gdLst>
              <a:ahLst/>
              <a:cxnLst>
                <a:cxn ang="3cd4">
                  <a:pos x="hc" y="t"/>
                </a:cxn>
                <a:cxn ang="0">
                  <a:pos x="r" y="vc"/>
                </a:cxn>
                <a:cxn ang="cd4">
                  <a:pos x="hc" y="b"/>
                </a:cxn>
                <a:cxn ang="cd2">
                  <a:pos x="l" y="vc"/>
                </a:cxn>
              </a:cxnLst>
              <a:rect l="f22" t="f25" r="f23" b="f24"/>
              <a:pathLst>
                <a:path w="15356" h="8638">
                  <a:moveTo>
                    <a:pt x="f2" y="f2"/>
                  </a:moveTo>
                  <a:lnTo>
                    <a:pt x="f2" y="f4"/>
                  </a:lnTo>
                  <a:lnTo>
                    <a:pt x="f3" y="f4"/>
                  </a:lnTo>
                  <a:lnTo>
                    <a:pt x="f3" y="f2"/>
                  </a:lnTo>
                  <a:lnTo>
                    <a:pt x="f2" y="f2"/>
                  </a:lnTo>
                  <a:close/>
                  <a:moveTo>
                    <a:pt x="f5" y="f6"/>
                  </a:moveTo>
                  <a:lnTo>
                    <a:pt x="f7" y="f6"/>
                  </a:lnTo>
                  <a:lnTo>
                    <a:pt x="f7" y="f8"/>
                  </a:lnTo>
                  <a:lnTo>
                    <a:pt x="f5" y="f8"/>
                  </a:lnTo>
                  <a:lnTo>
                    <a:pt x="f5" y="f6"/>
                  </a:lnTo>
                  <a:close/>
                </a:path>
              </a:pathLst>
            </a:custGeom>
            <a:solidFill>
              <a:srgbClr val="FFFFFF"/>
            </a:solidFill>
            <a:ln cap="rnd">
              <a:noFill/>
              <a:prstDash val="solid"/>
            </a:ln>
          </p:spPr>
          <p:txBody>
            <a:bodyPr lIns="0" tIns="0" rIns="0" bIns="0"/>
            <a:lstStyle/>
            <a:p>
              <a:endParaRPr lang="en-US"/>
            </a:p>
          </p:txBody>
        </p:sp>
      </p:grpSp>
      <p:sp>
        <p:nvSpPr>
          <p:cNvPr id="18" name="Rectangle 20">
            <a:extLst>
              <a:ext uri="{FF2B5EF4-FFF2-40B4-BE49-F238E27FC236}">
                <a16:creationId xmlns:a16="http://schemas.microsoft.com/office/drawing/2014/main" id="{37808E62-D86E-4CBF-BD2E-F72ADDAF0391}"/>
              </a:ext>
            </a:extLst>
          </p:cNvPr>
          <p:cNvSpPr/>
          <p:nvPr/>
        </p:nvSpPr>
        <p:spPr>
          <a:xfrm>
            <a:off x="10437811" y="0"/>
            <a:ext cx="685800" cy="1143000"/>
          </a:xfrm>
          <a:prstGeom prst="rect">
            <a:avLst/>
          </a:prstGeom>
          <a:solidFill>
            <a:srgbClr val="B31166"/>
          </a:solidFill>
          <a:ln cap="rnd">
            <a:noFill/>
            <a:prstDash val="solid"/>
          </a:ln>
          <a:effectLst>
            <a:outerShdw dist="25402" dir="5400000" algn="tl">
              <a:srgbClr val="000000">
                <a:alpha val="45000"/>
              </a:srgbClr>
            </a:outerShdw>
          </a:effectLst>
        </p:spPr>
        <p:txBody>
          <a:bodyPr lIns="0" tIns="0" rIns="0" bIns="0"/>
          <a:lstStyle/>
          <a:p>
            <a:endParaRPr lang="en-US"/>
          </a:p>
        </p:txBody>
      </p:sp>
      <p:sp>
        <p:nvSpPr>
          <p:cNvPr id="2" name="Picture Placeholder 2">
            <a:extLst>
              <a:ext uri="{FF2B5EF4-FFF2-40B4-BE49-F238E27FC236}">
                <a16:creationId xmlns:a16="http://schemas.microsoft.com/office/drawing/2014/main" id="{966333AF-0A71-4873-8AD2-FBDE1359634A}"/>
              </a:ext>
            </a:extLst>
          </p:cNvPr>
          <p:cNvSpPr txBox="1">
            <a:spLocks noGrp="1"/>
          </p:cNvSpPr>
          <p:nvPr>
            <p:ph type="pic" idx="4294967295"/>
          </p:nvPr>
        </p:nvSpPr>
        <p:spPr>
          <a:xfrm>
            <a:off x="1154951" y="685800"/>
            <a:ext cx="8825660" cy="3429000"/>
          </a:xfrm>
          <a:effectLst>
            <a:outerShdw dist="50804" dir="5400000" algn="tl">
              <a:srgbClr val="000000">
                <a:alpha val="43000"/>
              </a:srgbClr>
            </a:outerShdw>
          </a:effectLst>
        </p:spPr>
        <p:txBody>
          <a:bodyPr anchorCtr="1"/>
          <a:lstStyle>
            <a:lvl1pPr marL="0" indent="0" algn="ctr">
              <a:buNone/>
              <a:defRPr sz="1600"/>
            </a:lvl1pPr>
          </a:lstStyle>
          <a:p>
            <a:pPr lvl="0"/>
            <a:r>
              <a:rPr lang="tr-TR"/>
              <a:t>Resim eklemek için simgeye tıklayın</a:t>
            </a:r>
            <a:endParaRPr lang="en-US"/>
          </a:p>
        </p:txBody>
      </p:sp>
      <p:sp>
        <p:nvSpPr>
          <p:cNvPr id="3" name="Text Placeholder 3">
            <a:extLst>
              <a:ext uri="{FF2B5EF4-FFF2-40B4-BE49-F238E27FC236}">
                <a16:creationId xmlns:a16="http://schemas.microsoft.com/office/drawing/2014/main" id="{A4C93F2D-697D-43F6-81D7-75B0F235C43A}"/>
              </a:ext>
            </a:extLst>
          </p:cNvPr>
          <p:cNvSpPr txBox="1">
            <a:spLocks noGrp="1"/>
          </p:cNvSpPr>
          <p:nvPr>
            <p:ph type="body" idx="4294967295"/>
          </p:nvPr>
        </p:nvSpPr>
        <p:spPr>
          <a:xfrm>
            <a:off x="1154951" y="5536664"/>
            <a:ext cx="8825660" cy="493711"/>
          </a:xfrm>
        </p:spPr>
        <p:txBody>
          <a:bodyPr/>
          <a:lstStyle>
            <a:lvl1pPr marL="0" indent="0">
              <a:buNone/>
              <a:defRPr sz="1200">
                <a:solidFill>
                  <a:srgbClr val="EF53A5"/>
                </a:solidFill>
              </a:defRPr>
            </a:lvl1pPr>
          </a:lstStyle>
          <a:p>
            <a:pPr lvl="0"/>
            <a:r>
              <a:rPr lang="tr-TR"/>
              <a:t>Asıl metin stillerini düzenlemek için tıklayın</a:t>
            </a:r>
          </a:p>
        </p:txBody>
      </p:sp>
      <p:sp>
        <p:nvSpPr>
          <p:cNvPr id="4" name="Date Placeholder 4">
            <a:extLst>
              <a:ext uri="{FF2B5EF4-FFF2-40B4-BE49-F238E27FC236}">
                <a16:creationId xmlns:a16="http://schemas.microsoft.com/office/drawing/2014/main" id="{C345060B-E4B4-4049-A7D0-BE5B059A480F}"/>
              </a:ext>
            </a:extLst>
          </p:cNvPr>
          <p:cNvSpPr txBox="1">
            <a:spLocks noGrp="1"/>
          </p:cNvSpPr>
          <p:nvPr>
            <p:ph type="dt" sz="half" idx="7"/>
          </p:nvPr>
        </p:nvSpPr>
        <p:spPr>
          <a:xfrm>
            <a:off x="10653107" y="6391838"/>
            <a:ext cx="990596" cy="304796"/>
          </a:xfrm>
        </p:spPr>
        <p:txBody>
          <a:bodyPr/>
          <a:lstStyle>
            <a:lvl1pPr>
              <a:defRPr/>
            </a:lvl1pPr>
          </a:lstStyle>
          <a:p>
            <a:pPr lvl="0"/>
            <a:fld id="{00DD6808-1B70-451C-B93C-98E0A6754432}" type="datetime1">
              <a:rPr lang="en-US"/>
              <a:pPr lvl="0"/>
              <a:t>4/19/2020</a:t>
            </a:fld>
            <a:endParaRPr lang="en-US"/>
          </a:p>
        </p:txBody>
      </p:sp>
      <p:sp>
        <p:nvSpPr>
          <p:cNvPr id="5" name="Footer Placeholder 5">
            <a:extLst>
              <a:ext uri="{FF2B5EF4-FFF2-40B4-BE49-F238E27FC236}">
                <a16:creationId xmlns:a16="http://schemas.microsoft.com/office/drawing/2014/main" id="{AC600DDB-F009-48BE-98D4-8B346EB9122F}"/>
              </a:ext>
            </a:extLst>
          </p:cNvPr>
          <p:cNvSpPr txBox="1">
            <a:spLocks noGrp="1"/>
          </p:cNvSpPr>
          <p:nvPr>
            <p:ph type="ftr" sz="quarter" idx="9"/>
          </p:nvPr>
        </p:nvSpPr>
        <p:spPr>
          <a:xfrm>
            <a:off x="561112" y="6391838"/>
            <a:ext cx="3859792" cy="304796"/>
          </a:xfrm>
        </p:spPr>
        <p:txBody>
          <a:bodyPr/>
          <a:lstStyle>
            <a:lvl1pPr>
              <a:defRPr/>
            </a:lvl1pPr>
          </a:lstStyle>
          <a:p>
            <a:pPr lvl="0"/>
            <a:endParaRPr lang="en-US"/>
          </a:p>
        </p:txBody>
      </p:sp>
      <p:sp>
        <p:nvSpPr>
          <p:cNvPr id="6" name="Rectangle 15">
            <a:extLst>
              <a:ext uri="{FF2B5EF4-FFF2-40B4-BE49-F238E27FC236}">
                <a16:creationId xmlns:a16="http://schemas.microsoft.com/office/drawing/2014/main" id="{BDDC7E73-A73E-4FF0-AD56-B94F70377061}"/>
              </a:ext>
            </a:extLst>
          </p:cNvPr>
          <p:cNvSpPr/>
          <p:nvPr/>
        </p:nvSpPr>
        <p:spPr>
          <a:xfrm>
            <a:off x="10437811" y="0"/>
            <a:ext cx="685800" cy="1143000"/>
          </a:xfrm>
          <a:prstGeom prst="rect">
            <a:avLst/>
          </a:prstGeom>
          <a:solidFill>
            <a:srgbClr val="B31166"/>
          </a:solidFill>
          <a:ln cap="rnd">
            <a:noFill/>
            <a:prstDash val="solid"/>
          </a:ln>
          <a:effectLst>
            <a:outerShdw dist="25402" dir="5400000" algn="tl">
              <a:srgbClr val="000000">
                <a:alpha val="45000"/>
              </a:srgbClr>
            </a:outerShdw>
          </a:effectLst>
        </p:spPr>
        <p:txBody>
          <a:bodyPr lIns="0" tIns="0" rIns="0" bIns="0"/>
          <a:lstStyle/>
          <a:p>
            <a:endParaRPr lang="en-US"/>
          </a:p>
        </p:txBody>
      </p:sp>
      <p:sp>
        <p:nvSpPr>
          <p:cNvPr id="7" name="Slide Number Placeholder 6">
            <a:extLst>
              <a:ext uri="{FF2B5EF4-FFF2-40B4-BE49-F238E27FC236}">
                <a16:creationId xmlns:a16="http://schemas.microsoft.com/office/drawing/2014/main" id="{D6E45D09-9A73-4B6D-9C05-5A78B662A8E4}"/>
              </a:ext>
            </a:extLst>
          </p:cNvPr>
          <p:cNvSpPr txBox="1">
            <a:spLocks noGrp="1"/>
          </p:cNvSpPr>
          <p:nvPr>
            <p:ph type="sldNum" sz="quarter" idx="8"/>
          </p:nvPr>
        </p:nvSpPr>
        <p:spPr>
          <a:xfrm>
            <a:off x="10352544" y="295726"/>
            <a:ext cx="838203" cy="767684"/>
          </a:xfrm>
        </p:spPr>
        <p:txBody>
          <a:bodyPr/>
          <a:lstStyle>
            <a:lvl1pPr>
              <a:defRPr/>
            </a:lvl1pPr>
          </a:lstStyle>
          <a:p>
            <a:pPr lvl="0"/>
            <a:fld id="{70A48478-946B-47AD-8161-BF289FE2534C}" type="slidenum">
              <a:t>‹#›</a:t>
            </a:fld>
            <a:endParaRPr lang="en-US"/>
          </a:p>
        </p:txBody>
      </p:sp>
    </p:spTree>
    <p:extLst>
      <p:ext uri="{BB962C8B-B14F-4D97-AF65-F5344CB8AC3E}">
        <p14:creationId xmlns:p14="http://schemas.microsoft.com/office/powerpoint/2010/main" val="4163615785"/>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Başlık ve Resim Yazısı">
    <p:spTree>
      <p:nvGrpSpPr>
        <p:cNvPr id="1" name=""/>
        <p:cNvGrpSpPr/>
        <p:nvPr/>
      </p:nvGrpSpPr>
      <p:grpSpPr>
        <a:xfrm>
          <a:off x="0" y="0"/>
          <a:ext cx="0" cy="0"/>
          <a:chOff x="0" y="0"/>
          <a:chExt cx="0" cy="0"/>
        </a:xfrm>
      </p:grpSpPr>
      <p:grpSp>
        <p:nvGrpSpPr>
          <p:cNvPr id="2" name="Group 6">
            <a:extLst>
              <a:ext uri="{FF2B5EF4-FFF2-40B4-BE49-F238E27FC236}">
                <a16:creationId xmlns:a16="http://schemas.microsoft.com/office/drawing/2014/main" id="{3B692297-77B1-4118-BDFE-E03E0A028BC2}"/>
              </a:ext>
            </a:extLst>
          </p:cNvPr>
          <p:cNvGrpSpPr/>
          <p:nvPr/>
        </p:nvGrpSpPr>
        <p:grpSpPr>
          <a:xfrm>
            <a:off x="0" y="0"/>
            <a:ext cx="12191996" cy="6858000"/>
            <a:chOff x="0" y="0"/>
            <a:chExt cx="12191996" cy="6858000"/>
          </a:xfrm>
        </p:grpSpPr>
        <p:sp>
          <p:nvSpPr>
            <p:cNvPr id="3" name="Rectangle 10">
              <a:extLst>
                <a:ext uri="{FF2B5EF4-FFF2-40B4-BE49-F238E27FC236}">
                  <a16:creationId xmlns:a16="http://schemas.microsoft.com/office/drawing/2014/main" id="{49BA7CBD-ABAA-4944-B47D-91B29249CA6D}"/>
                </a:ext>
              </a:extLst>
            </p:cNvPr>
            <p:cNvSpPr/>
            <p:nvPr/>
          </p:nvSpPr>
          <p:spPr>
            <a:xfrm>
              <a:off x="0" y="0"/>
              <a:ext cx="12191996" cy="6858000"/>
            </a:xfrm>
            <a:prstGeom prst="rect">
              <a:avLst/>
            </a:prstGeom>
            <a:blipFill>
              <a:blip r:embed="rId2">
                <a:alphaModFix/>
              </a:blip>
              <a:stretch>
                <a:fillRect/>
              </a:stretch>
            </a:blipFill>
            <a:ln cap="rnd">
              <a:noFill/>
              <a:prstDash val="solid"/>
            </a:ln>
          </p:spPr>
          <p:txBody>
            <a:bodyPr lIns="0" tIns="0" rIns="0" bIns="0"/>
            <a:lstStyle/>
            <a:p>
              <a:endParaRPr lang="en-US"/>
            </a:p>
          </p:txBody>
        </p:sp>
        <p:sp>
          <p:nvSpPr>
            <p:cNvPr id="4" name="Oval 13">
              <a:extLst>
                <a:ext uri="{FF2B5EF4-FFF2-40B4-BE49-F238E27FC236}">
                  <a16:creationId xmlns:a16="http://schemas.microsoft.com/office/drawing/2014/main" id="{5090BFDF-FD61-4A5B-80B3-ABFEDE7BA113}"/>
                </a:ext>
              </a:extLst>
            </p:cNvPr>
            <p:cNvSpPr/>
            <p:nvPr/>
          </p:nvSpPr>
          <p:spPr>
            <a:xfrm>
              <a:off x="0" y="2667003"/>
              <a:ext cx="4190996" cy="419099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B6BF2">
                    <a:alpha val="11000"/>
                  </a:srgbClr>
                </a:gs>
                <a:gs pos="100000">
                  <a:srgbClr val="9B6BF2">
                    <a:alpha val="10000"/>
                  </a:srgbClr>
                </a:gs>
              </a:gsLst>
              <a:path path="circle">
                <a:fillToRect l="50000" t="50000" r="50000" b="50000"/>
              </a:path>
            </a:gradFill>
            <a:ln cap="rnd">
              <a:noFill/>
              <a:prstDash val="solid"/>
            </a:ln>
          </p:spPr>
          <p:txBody>
            <a:bodyPr lIns="0" tIns="0" rIns="0" bIns="0"/>
            <a:lstStyle/>
            <a:p>
              <a:endParaRPr lang="en-US"/>
            </a:p>
          </p:txBody>
        </p:sp>
        <p:sp>
          <p:nvSpPr>
            <p:cNvPr id="5" name="Oval 14">
              <a:extLst>
                <a:ext uri="{FF2B5EF4-FFF2-40B4-BE49-F238E27FC236}">
                  <a16:creationId xmlns:a16="http://schemas.microsoft.com/office/drawing/2014/main" id="{04D650C8-3ED5-47C1-9262-49B2728ABE60}"/>
                </a:ext>
              </a:extLst>
            </p:cNvPr>
            <p:cNvSpPr/>
            <p:nvPr/>
          </p:nvSpPr>
          <p:spPr>
            <a:xfrm>
              <a:off x="0" y="2895603"/>
              <a:ext cx="2362196" cy="236219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B6BF2">
                    <a:alpha val="8000"/>
                  </a:srgbClr>
                </a:gs>
                <a:gs pos="100000">
                  <a:srgbClr val="9B6BF2">
                    <a:alpha val="8000"/>
                  </a:srgbClr>
                </a:gs>
              </a:gsLst>
              <a:path path="circle">
                <a:fillToRect l="50000" t="50000" r="50000" b="50000"/>
              </a:path>
            </a:gradFill>
            <a:ln cap="rnd">
              <a:noFill/>
              <a:prstDash val="solid"/>
            </a:ln>
          </p:spPr>
          <p:txBody>
            <a:bodyPr lIns="0" tIns="0" rIns="0" bIns="0"/>
            <a:lstStyle/>
            <a:p>
              <a:endParaRPr lang="en-US"/>
            </a:p>
          </p:txBody>
        </p:sp>
        <p:sp>
          <p:nvSpPr>
            <p:cNvPr id="6" name="Oval 15">
              <a:extLst>
                <a:ext uri="{FF2B5EF4-FFF2-40B4-BE49-F238E27FC236}">
                  <a16:creationId xmlns:a16="http://schemas.microsoft.com/office/drawing/2014/main" id="{0FBD5ACD-7E9B-43BA-B733-2561BBF886D7}"/>
                </a:ext>
              </a:extLst>
            </p:cNvPr>
            <p:cNvSpPr/>
            <p:nvPr/>
          </p:nvSpPr>
          <p:spPr>
            <a:xfrm>
              <a:off x="8609011" y="5867403"/>
              <a:ext cx="990596" cy="99059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B6BF2">
                    <a:alpha val="14000"/>
                  </a:srgbClr>
                </a:gs>
                <a:gs pos="100000">
                  <a:srgbClr val="9B6BF2">
                    <a:alpha val="7000"/>
                  </a:srgbClr>
                </a:gs>
              </a:gsLst>
              <a:path path="circle">
                <a:fillToRect l="50000" t="50000" r="50000" b="50000"/>
              </a:path>
            </a:gradFill>
            <a:ln cap="rnd">
              <a:noFill/>
              <a:prstDash val="solid"/>
            </a:ln>
          </p:spPr>
          <p:txBody>
            <a:bodyPr lIns="0" tIns="0" rIns="0" bIns="0"/>
            <a:lstStyle/>
            <a:p>
              <a:endParaRPr lang="en-US"/>
            </a:p>
          </p:txBody>
        </p:sp>
        <p:sp>
          <p:nvSpPr>
            <p:cNvPr id="7" name="Oval 17">
              <a:extLst>
                <a:ext uri="{FF2B5EF4-FFF2-40B4-BE49-F238E27FC236}">
                  <a16:creationId xmlns:a16="http://schemas.microsoft.com/office/drawing/2014/main" id="{BF79FA4F-E4C6-44E9-898A-9062F2041DC0}"/>
                </a:ext>
              </a:extLst>
            </p:cNvPr>
            <p:cNvSpPr/>
            <p:nvPr/>
          </p:nvSpPr>
          <p:spPr>
            <a:xfrm>
              <a:off x="8609011" y="1676396"/>
              <a:ext cx="2819396" cy="281939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B6BF2">
                    <a:alpha val="7000"/>
                  </a:srgbClr>
                </a:gs>
                <a:gs pos="100000">
                  <a:srgbClr val="9B6BF2">
                    <a:alpha val="6000"/>
                  </a:srgbClr>
                </a:gs>
              </a:gsLst>
              <a:path path="circle">
                <a:fillToRect l="50000" t="50000" r="50000" b="50000"/>
              </a:path>
            </a:gradFill>
            <a:ln cap="rnd">
              <a:noFill/>
              <a:prstDash val="solid"/>
            </a:ln>
          </p:spPr>
          <p:txBody>
            <a:bodyPr lIns="0" tIns="0" rIns="0" bIns="0"/>
            <a:lstStyle/>
            <a:p>
              <a:endParaRPr lang="en-US"/>
            </a:p>
          </p:txBody>
        </p:sp>
        <p:sp>
          <p:nvSpPr>
            <p:cNvPr id="8" name="Oval 18">
              <a:extLst>
                <a:ext uri="{FF2B5EF4-FFF2-40B4-BE49-F238E27FC236}">
                  <a16:creationId xmlns:a16="http://schemas.microsoft.com/office/drawing/2014/main" id="{D2FA5C96-53D2-4DC0-BA0E-DE4B9E25777A}"/>
                </a:ext>
              </a:extLst>
            </p:cNvPr>
            <p:cNvSpPr/>
            <p:nvPr/>
          </p:nvSpPr>
          <p:spPr>
            <a:xfrm>
              <a:off x="7999408" y="8467"/>
              <a:ext cx="1600200" cy="1600200"/>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B6BF2">
                    <a:alpha val="14000"/>
                  </a:srgbClr>
                </a:gs>
                <a:gs pos="100000">
                  <a:srgbClr val="9B6BF2">
                    <a:alpha val="7000"/>
                  </a:srgbClr>
                </a:gs>
              </a:gsLst>
              <a:path path="circle">
                <a:fillToRect l="50000" t="50000" r="50000" b="50000"/>
              </a:path>
            </a:gradFill>
            <a:ln cap="rnd">
              <a:noFill/>
              <a:prstDash val="solid"/>
            </a:ln>
          </p:spPr>
          <p:txBody>
            <a:bodyPr lIns="0" tIns="0" rIns="0" bIns="0"/>
            <a:lstStyle/>
            <a:p>
              <a:endParaRPr lang="en-US"/>
            </a:p>
          </p:txBody>
        </p:sp>
        <p:sp>
          <p:nvSpPr>
            <p:cNvPr id="9" name="Freeform 5">
              <a:extLst>
                <a:ext uri="{FF2B5EF4-FFF2-40B4-BE49-F238E27FC236}">
                  <a16:creationId xmlns:a16="http://schemas.microsoft.com/office/drawing/2014/main" id="{32D8DD56-62F0-4CA2-9643-D5E51E3CED53}"/>
                </a:ext>
              </a:extLst>
            </p:cNvPr>
            <p:cNvSpPr/>
            <p:nvPr/>
          </p:nvSpPr>
          <p:spPr>
            <a:xfrm rot="21010064">
              <a:off x="8490945" y="2714872"/>
              <a:ext cx="3299411" cy="440923"/>
            </a:xfrm>
            <a:custGeom>
              <a:avLst/>
              <a:gdLst>
                <a:gd name="f0" fmla="val w"/>
                <a:gd name="f1" fmla="val h"/>
                <a:gd name="f2" fmla="val 0"/>
                <a:gd name="f3" fmla="val 10000"/>
                <a:gd name="f4" fmla="val 5291"/>
                <a:gd name="f5" fmla="val 85"/>
                <a:gd name="f6" fmla="val 2532"/>
                <a:gd name="f7" fmla="val 1736"/>
                <a:gd name="f8" fmla="val 3911"/>
                <a:gd name="f9" fmla="val 7524"/>
                <a:gd name="f10" fmla="val 5298"/>
                <a:gd name="f11" fmla="val 9958"/>
                <a:gd name="f12" fmla="val 9989"/>
                <a:gd name="f13" fmla="val 1958"/>
                <a:gd name="f14" fmla="val 9969"/>
                <a:gd name="f15" fmla="val 3333"/>
                <a:gd name="f16" fmla="val 9667"/>
                <a:gd name="f17" fmla="val 204"/>
                <a:gd name="f18" fmla="val 9334"/>
                <a:gd name="f19" fmla="val 400"/>
                <a:gd name="f20" fmla="val 9001"/>
                <a:gd name="f21" fmla="val 590"/>
                <a:gd name="f22" fmla="val 8667"/>
                <a:gd name="f23" fmla="val 753"/>
                <a:gd name="f24" fmla="val 8333"/>
                <a:gd name="f25" fmla="val 917"/>
                <a:gd name="f26" fmla="val 7999"/>
                <a:gd name="f27" fmla="val 1071"/>
                <a:gd name="f28" fmla="val 7669"/>
                <a:gd name="f29" fmla="val 1202"/>
                <a:gd name="f30" fmla="val 7333"/>
                <a:gd name="f31" fmla="val 1325"/>
                <a:gd name="f32" fmla="val 7000"/>
                <a:gd name="f33" fmla="val 1440"/>
                <a:gd name="f34" fmla="val 6673"/>
                <a:gd name="f35" fmla="val 1538"/>
                <a:gd name="f36" fmla="val 6340"/>
                <a:gd name="f37" fmla="val 1636"/>
                <a:gd name="f38" fmla="val 6013"/>
                <a:gd name="f39" fmla="val 1719"/>
                <a:gd name="f40" fmla="val 5686"/>
                <a:gd name="f41" fmla="val 1784"/>
                <a:gd name="f42" fmla="val 5359"/>
                <a:gd name="f43" fmla="val 1850"/>
                <a:gd name="f44" fmla="val 5036"/>
                <a:gd name="f45" fmla="val 1906"/>
                <a:gd name="f46" fmla="val 4717"/>
                <a:gd name="f47" fmla="val 1948"/>
                <a:gd name="f48" fmla="val 4396"/>
                <a:gd name="f49" fmla="val 1980"/>
                <a:gd name="f50" fmla="val 4079"/>
                <a:gd name="f51" fmla="val 2013"/>
                <a:gd name="f52" fmla="val 3766"/>
                <a:gd name="f53" fmla="val 2029"/>
                <a:gd name="f54" fmla="val 3454"/>
                <a:gd name="f55" fmla="val 2046"/>
                <a:gd name="f56" fmla="val 3145"/>
                <a:gd name="f57" fmla="val 2053"/>
                <a:gd name="f58" fmla="val 2839"/>
                <a:gd name="f59" fmla="val 2537"/>
                <a:gd name="f60" fmla="val 2238"/>
                <a:gd name="f61" fmla="val 1943"/>
                <a:gd name="f62" fmla="val 2004"/>
                <a:gd name="f63" fmla="val 1653"/>
                <a:gd name="f64" fmla="val 1368"/>
                <a:gd name="f65" fmla="val 1955"/>
                <a:gd name="f66" fmla="val 1085"/>
                <a:gd name="f67" fmla="val 1915"/>
                <a:gd name="f68" fmla="val 806"/>
                <a:gd name="f69" fmla="val 1873"/>
                <a:gd name="f70" fmla="val 533"/>
                <a:gd name="f71" fmla="val 1833"/>
                <a:gd name="f72" fmla="val 1726"/>
                <a:gd name="f73" fmla="val 28"/>
                <a:gd name="f74" fmla="val 1995"/>
                <a:gd name="f75" fmla="val 57"/>
                <a:gd name="f76" fmla="val 2263"/>
                <a:gd name="f77" fmla="*/ f0 1 10000"/>
                <a:gd name="f78" fmla="*/ f1 1 5291"/>
                <a:gd name="f79" fmla="val f2"/>
                <a:gd name="f80" fmla="val f3"/>
                <a:gd name="f81" fmla="val f4"/>
                <a:gd name="f82" fmla="+- f81 0 f79"/>
                <a:gd name="f83" fmla="+- f80 0 f79"/>
                <a:gd name="f84" fmla="*/ f83 1 10000"/>
                <a:gd name="f85" fmla="*/ f82 1 5291"/>
                <a:gd name="f86" fmla="*/ f79 1 f84"/>
                <a:gd name="f87" fmla="*/ f80 1 f84"/>
                <a:gd name="f88" fmla="*/ f79 1 f85"/>
                <a:gd name="f89" fmla="*/ f81 1 f85"/>
                <a:gd name="f90" fmla="*/ f86 f77 1"/>
                <a:gd name="f91" fmla="*/ f87 f77 1"/>
                <a:gd name="f92" fmla="*/ f89 f78 1"/>
                <a:gd name="f93" fmla="*/ f88 f78 1"/>
              </a:gdLst>
              <a:ahLst/>
              <a:cxnLst>
                <a:cxn ang="3cd4">
                  <a:pos x="hc" y="t"/>
                </a:cxn>
                <a:cxn ang="0">
                  <a:pos x="r" y="vc"/>
                </a:cxn>
                <a:cxn ang="cd4">
                  <a:pos x="hc" y="b"/>
                </a:cxn>
                <a:cxn ang="cd2">
                  <a:pos x="l" y="vc"/>
                </a:cxn>
              </a:cxnLst>
              <a:rect l="f90" t="f93" r="f91" b="f92"/>
              <a:pathLst>
                <a:path w="10000" h="5291">
                  <a:moveTo>
                    <a:pt x="f5" y="f6"/>
                  </a:moveTo>
                  <a:cubicBezTo>
                    <a:pt x="f7" y="f8"/>
                    <a:pt x="f9" y="f10"/>
                    <a:pt x="f11" y="f4"/>
                  </a:cubicBezTo>
                  <a:cubicBezTo>
                    <a:pt x="f12" y="f13"/>
                    <a:pt x="f14" y="f15"/>
                    <a:pt x="f3" y="f2"/>
                  </a:cubicBezTo>
                  <a:lnTo>
                    <a:pt x="f3" y="f2"/>
                  </a:lnTo>
                  <a:lnTo>
                    <a:pt x="f16" y="f17"/>
                  </a:lnTo>
                  <a:lnTo>
                    <a:pt x="f18" y="f19"/>
                  </a:lnTo>
                  <a:lnTo>
                    <a:pt x="f20" y="f21"/>
                  </a:lnTo>
                  <a:lnTo>
                    <a:pt x="f22" y="f23"/>
                  </a:lnTo>
                  <a:lnTo>
                    <a:pt x="f24" y="f25"/>
                  </a:lnTo>
                  <a:lnTo>
                    <a:pt x="f26" y="f27"/>
                  </a:lnTo>
                  <a:lnTo>
                    <a:pt x="f28" y="f29"/>
                  </a:lnTo>
                  <a:lnTo>
                    <a:pt x="f30" y="f31"/>
                  </a:lnTo>
                  <a:lnTo>
                    <a:pt x="f32" y="f33"/>
                  </a:lnTo>
                  <a:lnTo>
                    <a:pt x="f34" y="f35"/>
                  </a:lnTo>
                  <a:lnTo>
                    <a:pt x="f36" y="f37"/>
                  </a:lnTo>
                  <a:lnTo>
                    <a:pt x="f38" y="f39"/>
                  </a:lnTo>
                  <a:lnTo>
                    <a:pt x="f40" y="f41"/>
                  </a:lnTo>
                  <a:lnTo>
                    <a:pt x="f42" y="f43"/>
                  </a:lnTo>
                  <a:lnTo>
                    <a:pt x="f44" y="f45"/>
                  </a:lnTo>
                  <a:lnTo>
                    <a:pt x="f46" y="f47"/>
                  </a:lnTo>
                  <a:lnTo>
                    <a:pt x="f48" y="f49"/>
                  </a:lnTo>
                  <a:lnTo>
                    <a:pt x="f50" y="f51"/>
                  </a:lnTo>
                  <a:lnTo>
                    <a:pt x="f52" y="f53"/>
                  </a:lnTo>
                  <a:lnTo>
                    <a:pt x="f54" y="f55"/>
                  </a:lnTo>
                  <a:lnTo>
                    <a:pt x="f56" y="f57"/>
                  </a:lnTo>
                  <a:lnTo>
                    <a:pt x="f58" y="f55"/>
                  </a:lnTo>
                  <a:lnTo>
                    <a:pt x="f59" y="f55"/>
                  </a:lnTo>
                  <a:lnTo>
                    <a:pt x="f60" y="f53"/>
                  </a:lnTo>
                  <a:lnTo>
                    <a:pt x="f61" y="f62"/>
                  </a:lnTo>
                  <a:lnTo>
                    <a:pt x="f63" y="f49"/>
                  </a:lnTo>
                  <a:lnTo>
                    <a:pt x="f64" y="f65"/>
                  </a:lnTo>
                  <a:lnTo>
                    <a:pt x="f66" y="f67"/>
                  </a:lnTo>
                  <a:lnTo>
                    <a:pt x="f68" y="f69"/>
                  </a:lnTo>
                  <a:lnTo>
                    <a:pt x="f70" y="f71"/>
                  </a:lnTo>
                  <a:lnTo>
                    <a:pt x="f2" y="f72"/>
                  </a:lnTo>
                  <a:cubicBezTo>
                    <a:pt x="f73" y="f74"/>
                    <a:pt x="f75" y="f76"/>
                    <a:pt x="f5" y="f6"/>
                  </a:cubicBezTo>
                  <a:close/>
                </a:path>
              </a:pathLst>
            </a:custGeom>
            <a:solidFill>
              <a:srgbClr val="FFFFFF">
                <a:alpha val="20000"/>
              </a:srgbClr>
            </a:solidFill>
            <a:ln cap="rnd">
              <a:noFill/>
              <a:prstDash val="solid"/>
            </a:ln>
          </p:spPr>
          <p:txBody>
            <a:bodyPr lIns="0" tIns="0" rIns="0" bIns="0"/>
            <a:lstStyle/>
            <a:p>
              <a:endParaRPr lang="en-US"/>
            </a:p>
          </p:txBody>
        </p:sp>
        <p:sp>
          <p:nvSpPr>
            <p:cNvPr id="10" name="Freeform 5">
              <a:extLst>
                <a:ext uri="{FF2B5EF4-FFF2-40B4-BE49-F238E27FC236}">
                  <a16:creationId xmlns:a16="http://schemas.microsoft.com/office/drawing/2014/main" id="{7AD7F356-BDA4-4CC5-A0B3-BAF31EE090B0}"/>
                </a:ext>
              </a:extLst>
            </p:cNvPr>
            <p:cNvSpPr/>
            <p:nvPr/>
          </p:nvSpPr>
          <p:spPr>
            <a:xfrm>
              <a:off x="455608" y="2801319"/>
              <a:ext cx="11277596" cy="3602635"/>
            </a:xfrm>
            <a:custGeom>
              <a:avLst/>
              <a:gdLst>
                <a:gd name="f0" fmla="val w"/>
                <a:gd name="f1" fmla="val h"/>
                <a:gd name="f2" fmla="val 0"/>
                <a:gd name="f3" fmla="val 10000"/>
                <a:gd name="f4" fmla="val 7946"/>
                <a:gd name="f5" fmla="val 7945"/>
                <a:gd name="f6" fmla="val 4"/>
                <a:gd name="f7" fmla="val 9773"/>
                <a:gd name="f8" fmla="val 91"/>
                <a:gd name="f9" fmla="val 9547"/>
                <a:gd name="f10" fmla="val 175"/>
                <a:gd name="f11" fmla="val 9320"/>
                <a:gd name="f12" fmla="val 256"/>
                <a:gd name="f13" fmla="val 9092"/>
                <a:gd name="f14" fmla="val 326"/>
                <a:gd name="f15" fmla="val 8865"/>
                <a:gd name="f16" fmla="val 396"/>
                <a:gd name="f17" fmla="val 8637"/>
                <a:gd name="f18" fmla="val 462"/>
                <a:gd name="f19" fmla="val 8412"/>
                <a:gd name="f20" fmla="val 518"/>
                <a:gd name="f21" fmla="val 8184"/>
                <a:gd name="f22" fmla="val 571"/>
                <a:gd name="f23" fmla="val 7957"/>
                <a:gd name="f24" fmla="val 620"/>
                <a:gd name="f25" fmla="val 7734"/>
                <a:gd name="f26" fmla="val 662"/>
                <a:gd name="f27" fmla="val 7508"/>
                <a:gd name="f28" fmla="val 704"/>
                <a:gd name="f29" fmla="val 7285"/>
                <a:gd name="f30" fmla="val 739"/>
                <a:gd name="f31" fmla="val 7062"/>
                <a:gd name="f32" fmla="val 767"/>
                <a:gd name="f33" fmla="val 6840"/>
                <a:gd name="f34" fmla="val 795"/>
                <a:gd name="f35" fmla="val 6620"/>
                <a:gd name="f36" fmla="val 819"/>
                <a:gd name="f37" fmla="val 6402"/>
                <a:gd name="f38" fmla="val 837"/>
                <a:gd name="f39" fmla="val 6184"/>
                <a:gd name="f40" fmla="val 851"/>
                <a:gd name="f41" fmla="val 5968"/>
                <a:gd name="f42" fmla="val 865"/>
                <a:gd name="f43" fmla="val 5755"/>
                <a:gd name="f44" fmla="val 872"/>
                <a:gd name="f45" fmla="val 5542"/>
                <a:gd name="f46" fmla="val 879"/>
                <a:gd name="f47" fmla="val 5332"/>
                <a:gd name="f48" fmla="val 882"/>
                <a:gd name="f49" fmla="val 5124"/>
                <a:gd name="f50" fmla="val 4918"/>
                <a:gd name="f51" fmla="val 4714"/>
                <a:gd name="f52" fmla="val 4514"/>
                <a:gd name="f53" fmla="val 861"/>
                <a:gd name="f54" fmla="val 4316"/>
                <a:gd name="f55" fmla="val 4122"/>
                <a:gd name="f56" fmla="val 840"/>
                <a:gd name="f57" fmla="val 3929"/>
                <a:gd name="f58" fmla="val 823"/>
                <a:gd name="f59" fmla="val 3739"/>
                <a:gd name="f60" fmla="val 805"/>
                <a:gd name="f61" fmla="val 3553"/>
                <a:gd name="f62" fmla="val 788"/>
                <a:gd name="f63" fmla="val 3190"/>
                <a:gd name="f64" fmla="val 742"/>
                <a:gd name="f65" fmla="val 2842"/>
                <a:gd name="f66" fmla="val 693"/>
                <a:gd name="f67" fmla="val 2508"/>
                <a:gd name="f68" fmla="val 641"/>
                <a:gd name="f69" fmla="val 2192"/>
                <a:gd name="f70" fmla="val 585"/>
                <a:gd name="f71" fmla="val 1890"/>
                <a:gd name="f72" fmla="val 525"/>
                <a:gd name="f73" fmla="val 1610"/>
                <a:gd name="f74" fmla="val 1347"/>
                <a:gd name="f75" fmla="val 399"/>
                <a:gd name="f76" fmla="val 1105"/>
                <a:gd name="f77" fmla="val 336"/>
                <a:gd name="f78" fmla="val 883"/>
                <a:gd name="f79" fmla="val 277"/>
                <a:gd name="f80" fmla="val 686"/>
                <a:gd name="f81" fmla="val 221"/>
                <a:gd name="f82" fmla="val 508"/>
                <a:gd name="f83" fmla="val 168"/>
                <a:gd name="f84" fmla="val 358"/>
                <a:gd name="f85" fmla="val 123"/>
                <a:gd name="f86" fmla="val 232"/>
                <a:gd name="f87" fmla="val 81"/>
                <a:gd name="f88" fmla="val 59"/>
                <a:gd name="f89" fmla="val 21"/>
                <a:gd name="f90" fmla="*/ f0 1 10000"/>
                <a:gd name="f91" fmla="*/ f1 1 7946"/>
                <a:gd name="f92" fmla="val f2"/>
                <a:gd name="f93" fmla="val f3"/>
                <a:gd name="f94" fmla="val f4"/>
                <a:gd name="f95" fmla="+- f94 0 f92"/>
                <a:gd name="f96" fmla="+- f93 0 f92"/>
                <a:gd name="f97" fmla="*/ f96 1 10000"/>
                <a:gd name="f98" fmla="*/ f95 1 7946"/>
                <a:gd name="f99" fmla="*/ f92 1 f97"/>
                <a:gd name="f100" fmla="*/ f93 1 f97"/>
                <a:gd name="f101" fmla="*/ f92 1 f98"/>
                <a:gd name="f102" fmla="*/ f94 1 f98"/>
                <a:gd name="f103" fmla="*/ f99 f90 1"/>
                <a:gd name="f104" fmla="*/ f100 f90 1"/>
                <a:gd name="f105" fmla="*/ f102 f91 1"/>
                <a:gd name="f106" fmla="*/ f101 f91 1"/>
              </a:gdLst>
              <a:ahLst/>
              <a:cxnLst>
                <a:cxn ang="3cd4">
                  <a:pos x="hc" y="t"/>
                </a:cxn>
                <a:cxn ang="0">
                  <a:pos x="r" y="vc"/>
                </a:cxn>
                <a:cxn ang="cd4">
                  <a:pos x="hc" y="b"/>
                </a:cxn>
                <a:cxn ang="cd2">
                  <a:pos x="l" y="vc"/>
                </a:cxn>
              </a:cxnLst>
              <a:rect l="f103" t="f106" r="f104" b="f105"/>
              <a:pathLst>
                <a:path w="10000" h="7946">
                  <a:moveTo>
                    <a:pt x="f2" y="f2"/>
                  </a:moveTo>
                  <a:lnTo>
                    <a:pt x="f2" y="f5"/>
                  </a:lnTo>
                  <a:lnTo>
                    <a:pt x="f3" y="f4"/>
                  </a:lnTo>
                  <a:lnTo>
                    <a:pt x="f3" y="f6"/>
                  </a:lnTo>
                  <a:lnTo>
                    <a:pt x="f3" y="f6"/>
                  </a:lnTo>
                  <a:lnTo>
                    <a:pt x="f7" y="f8"/>
                  </a:lnTo>
                  <a:lnTo>
                    <a:pt x="f9" y="f10"/>
                  </a:lnTo>
                  <a:lnTo>
                    <a:pt x="f11" y="f12"/>
                  </a:lnTo>
                  <a:lnTo>
                    <a:pt x="f13" y="f14"/>
                  </a:lnTo>
                  <a:lnTo>
                    <a:pt x="f15" y="f16"/>
                  </a:lnTo>
                  <a:lnTo>
                    <a:pt x="f17" y="f18"/>
                  </a:lnTo>
                  <a:lnTo>
                    <a:pt x="f19" y="f20"/>
                  </a:lnTo>
                  <a:lnTo>
                    <a:pt x="f21" y="f22"/>
                  </a:lnTo>
                  <a:lnTo>
                    <a:pt x="f23" y="f24"/>
                  </a:lnTo>
                  <a:lnTo>
                    <a:pt x="f25" y="f26"/>
                  </a:lnTo>
                  <a:lnTo>
                    <a:pt x="f27" y="f28"/>
                  </a:lnTo>
                  <a:lnTo>
                    <a:pt x="f29" y="f30"/>
                  </a:lnTo>
                  <a:lnTo>
                    <a:pt x="f31" y="f32"/>
                  </a:lnTo>
                  <a:lnTo>
                    <a:pt x="f33" y="f34"/>
                  </a:lnTo>
                  <a:lnTo>
                    <a:pt x="f35" y="f36"/>
                  </a:lnTo>
                  <a:lnTo>
                    <a:pt x="f37" y="f38"/>
                  </a:lnTo>
                  <a:lnTo>
                    <a:pt x="f39" y="f40"/>
                  </a:lnTo>
                  <a:lnTo>
                    <a:pt x="f41" y="f42"/>
                  </a:lnTo>
                  <a:lnTo>
                    <a:pt x="f43" y="f44"/>
                  </a:lnTo>
                  <a:lnTo>
                    <a:pt x="f45" y="f46"/>
                  </a:lnTo>
                  <a:lnTo>
                    <a:pt x="f47" y="f48"/>
                  </a:lnTo>
                  <a:lnTo>
                    <a:pt x="f49" y="f46"/>
                  </a:lnTo>
                  <a:lnTo>
                    <a:pt x="f50" y="f46"/>
                  </a:lnTo>
                  <a:lnTo>
                    <a:pt x="f51" y="f44"/>
                  </a:lnTo>
                  <a:lnTo>
                    <a:pt x="f52" y="f53"/>
                  </a:lnTo>
                  <a:lnTo>
                    <a:pt x="f54" y="f40"/>
                  </a:lnTo>
                  <a:lnTo>
                    <a:pt x="f55" y="f56"/>
                  </a:lnTo>
                  <a:lnTo>
                    <a:pt x="f57" y="f58"/>
                  </a:lnTo>
                  <a:lnTo>
                    <a:pt x="f59" y="f60"/>
                  </a:lnTo>
                  <a:lnTo>
                    <a:pt x="f61" y="f62"/>
                  </a:lnTo>
                  <a:lnTo>
                    <a:pt x="f63" y="f64"/>
                  </a:lnTo>
                  <a:lnTo>
                    <a:pt x="f65" y="f66"/>
                  </a:lnTo>
                  <a:lnTo>
                    <a:pt x="f67" y="f68"/>
                  </a:lnTo>
                  <a:lnTo>
                    <a:pt x="f69" y="f70"/>
                  </a:lnTo>
                  <a:lnTo>
                    <a:pt x="f71" y="f72"/>
                  </a:lnTo>
                  <a:lnTo>
                    <a:pt x="f73" y="f18"/>
                  </a:lnTo>
                  <a:lnTo>
                    <a:pt x="f74" y="f75"/>
                  </a:lnTo>
                  <a:lnTo>
                    <a:pt x="f76" y="f77"/>
                  </a:lnTo>
                  <a:lnTo>
                    <a:pt x="f78" y="f79"/>
                  </a:lnTo>
                  <a:lnTo>
                    <a:pt x="f80" y="f81"/>
                  </a:lnTo>
                  <a:lnTo>
                    <a:pt x="f82" y="f83"/>
                  </a:lnTo>
                  <a:lnTo>
                    <a:pt x="f84" y="f85"/>
                  </a:lnTo>
                  <a:lnTo>
                    <a:pt x="f86" y="f87"/>
                  </a:lnTo>
                  <a:lnTo>
                    <a:pt x="f88" y="f89"/>
                  </a:lnTo>
                  <a:lnTo>
                    <a:pt x="f2" y="f2"/>
                  </a:lnTo>
                  <a:lnTo>
                    <a:pt x="f2" y="f2"/>
                  </a:lnTo>
                  <a:close/>
                </a:path>
              </a:pathLst>
            </a:custGeom>
            <a:solidFill>
              <a:srgbClr val="FFFFFF"/>
            </a:solidFill>
            <a:ln cap="rnd">
              <a:noFill/>
              <a:prstDash val="solid"/>
            </a:ln>
          </p:spPr>
          <p:txBody>
            <a:bodyPr lIns="0" tIns="0" rIns="0" bIns="0"/>
            <a:lstStyle/>
            <a:p>
              <a:endParaRPr lang="en-US"/>
            </a:p>
          </p:txBody>
        </p:sp>
        <p:sp>
          <p:nvSpPr>
            <p:cNvPr id="11" name="Freeform 5">
              <a:extLst>
                <a:ext uri="{FF2B5EF4-FFF2-40B4-BE49-F238E27FC236}">
                  <a16:creationId xmlns:a16="http://schemas.microsoft.com/office/drawing/2014/main" id="{8DB19B32-4BD5-4D18-B1D2-3BEF101308B7}"/>
                </a:ext>
              </a:extLst>
            </p:cNvPr>
            <p:cNvSpPr/>
            <p:nvPr/>
          </p:nvSpPr>
          <p:spPr>
            <a:xfrm>
              <a:off x="0" y="1591"/>
              <a:ext cx="12191996" cy="6856408"/>
            </a:xfrm>
            <a:custGeom>
              <a:avLst/>
              <a:gdLst>
                <a:gd name="f0" fmla="val w"/>
                <a:gd name="f1" fmla="val h"/>
                <a:gd name="f2" fmla="val 0"/>
                <a:gd name="f3" fmla="val 15356"/>
                <a:gd name="f4" fmla="val 8638"/>
                <a:gd name="f5" fmla="val 14748"/>
                <a:gd name="f6" fmla="val 8038"/>
                <a:gd name="f7" fmla="val 600"/>
                <a:gd name="f8" fmla="val 592"/>
                <a:gd name="f9" fmla="*/ f0 1 15356"/>
                <a:gd name="f10" fmla="*/ f1 1 8638"/>
                <a:gd name="f11" fmla="val f2"/>
                <a:gd name="f12" fmla="val f3"/>
                <a:gd name="f13" fmla="val f4"/>
                <a:gd name="f14" fmla="+- f13 0 f11"/>
                <a:gd name="f15" fmla="+- f12 0 f11"/>
                <a:gd name="f16" fmla="*/ f15 1 15356"/>
                <a:gd name="f17" fmla="*/ f14 1 8638"/>
                <a:gd name="f18" fmla="*/ 0 1 f16"/>
                <a:gd name="f19" fmla="*/ f12 1 f16"/>
                <a:gd name="f20" fmla="*/ 0 1 f17"/>
                <a:gd name="f21" fmla="*/ f13 1 f17"/>
                <a:gd name="f22" fmla="*/ f18 f9 1"/>
                <a:gd name="f23" fmla="*/ f19 f9 1"/>
                <a:gd name="f24" fmla="*/ f21 f10 1"/>
                <a:gd name="f25" fmla="*/ f20 f10 1"/>
              </a:gdLst>
              <a:ahLst/>
              <a:cxnLst>
                <a:cxn ang="3cd4">
                  <a:pos x="hc" y="t"/>
                </a:cxn>
                <a:cxn ang="0">
                  <a:pos x="r" y="vc"/>
                </a:cxn>
                <a:cxn ang="cd4">
                  <a:pos x="hc" y="b"/>
                </a:cxn>
                <a:cxn ang="cd2">
                  <a:pos x="l" y="vc"/>
                </a:cxn>
              </a:cxnLst>
              <a:rect l="f22" t="f25" r="f23" b="f24"/>
              <a:pathLst>
                <a:path w="15356" h="8638">
                  <a:moveTo>
                    <a:pt x="f2" y="f2"/>
                  </a:moveTo>
                  <a:lnTo>
                    <a:pt x="f2" y="f4"/>
                  </a:lnTo>
                  <a:lnTo>
                    <a:pt x="f3" y="f4"/>
                  </a:lnTo>
                  <a:lnTo>
                    <a:pt x="f3" y="f2"/>
                  </a:lnTo>
                  <a:lnTo>
                    <a:pt x="f2" y="f2"/>
                  </a:lnTo>
                  <a:close/>
                  <a:moveTo>
                    <a:pt x="f5" y="f6"/>
                  </a:moveTo>
                  <a:lnTo>
                    <a:pt x="f7" y="f6"/>
                  </a:lnTo>
                  <a:lnTo>
                    <a:pt x="f7" y="f8"/>
                  </a:lnTo>
                  <a:lnTo>
                    <a:pt x="f5" y="f8"/>
                  </a:lnTo>
                  <a:lnTo>
                    <a:pt x="f5" y="f6"/>
                  </a:lnTo>
                  <a:close/>
                </a:path>
              </a:pathLst>
            </a:custGeom>
            <a:solidFill>
              <a:srgbClr val="FFFFFF"/>
            </a:solidFill>
            <a:ln cap="rnd">
              <a:noFill/>
              <a:prstDash val="solid"/>
            </a:ln>
          </p:spPr>
          <p:txBody>
            <a:bodyPr lIns="0" tIns="0" rIns="0" bIns="0"/>
            <a:lstStyle/>
            <a:p>
              <a:endParaRPr lang="en-US"/>
            </a:p>
          </p:txBody>
        </p:sp>
      </p:grpSp>
      <p:sp>
        <p:nvSpPr>
          <p:cNvPr id="12" name="Title 1">
            <a:extLst>
              <a:ext uri="{FF2B5EF4-FFF2-40B4-BE49-F238E27FC236}">
                <a16:creationId xmlns:a16="http://schemas.microsoft.com/office/drawing/2014/main" id="{FFF28FCF-E0A8-4D9B-8380-2FC9234A8350}"/>
              </a:ext>
            </a:extLst>
          </p:cNvPr>
          <p:cNvSpPr txBox="1">
            <a:spLocks noGrp="1"/>
          </p:cNvSpPr>
          <p:nvPr>
            <p:ph type="title"/>
          </p:nvPr>
        </p:nvSpPr>
        <p:spPr>
          <a:xfrm>
            <a:off x="1148797" y="1063419"/>
            <a:ext cx="8831814" cy="1372989"/>
          </a:xfrm>
        </p:spPr>
        <p:txBody>
          <a:bodyPr/>
          <a:lstStyle>
            <a:lvl1pPr>
              <a:defRPr sz="4000"/>
            </a:lvl1pPr>
          </a:lstStyle>
          <a:p>
            <a:pPr lvl="0"/>
            <a:r>
              <a:rPr lang="tr-TR"/>
              <a:t>Asıl başlık stilini düzenlemek için tıklayın</a:t>
            </a:r>
            <a:endParaRPr lang="en-US"/>
          </a:p>
        </p:txBody>
      </p:sp>
      <p:sp>
        <p:nvSpPr>
          <p:cNvPr id="13" name="Text Placeholder 3">
            <a:extLst>
              <a:ext uri="{FF2B5EF4-FFF2-40B4-BE49-F238E27FC236}">
                <a16:creationId xmlns:a16="http://schemas.microsoft.com/office/drawing/2014/main" id="{7FF6578B-F9BA-4D8A-92EF-C86C4C0D343D}"/>
              </a:ext>
            </a:extLst>
          </p:cNvPr>
          <p:cNvSpPr txBox="1">
            <a:spLocks noGrp="1"/>
          </p:cNvSpPr>
          <p:nvPr>
            <p:ph type="body" idx="4294967295"/>
          </p:nvPr>
        </p:nvSpPr>
        <p:spPr>
          <a:xfrm>
            <a:off x="1154951" y="3543299"/>
            <a:ext cx="8825660" cy="2476496"/>
          </a:xfrm>
        </p:spPr>
        <p:txBody>
          <a:bodyPr anchor="ctr"/>
          <a:lstStyle>
            <a:lvl1pPr marL="0" indent="0">
              <a:buNone/>
              <a:defRPr/>
            </a:lvl1pPr>
          </a:lstStyle>
          <a:p>
            <a:pPr lvl="0"/>
            <a:r>
              <a:rPr lang="tr-TR"/>
              <a:t>Asıl metin stillerini düzenlemek için tıklayın</a:t>
            </a:r>
          </a:p>
        </p:txBody>
      </p:sp>
      <p:sp>
        <p:nvSpPr>
          <p:cNvPr id="14" name="Date Placeholder 3">
            <a:extLst>
              <a:ext uri="{FF2B5EF4-FFF2-40B4-BE49-F238E27FC236}">
                <a16:creationId xmlns:a16="http://schemas.microsoft.com/office/drawing/2014/main" id="{D898CF31-6B6A-4022-AF6C-BD0D8B3E08F7}"/>
              </a:ext>
            </a:extLst>
          </p:cNvPr>
          <p:cNvSpPr txBox="1">
            <a:spLocks noGrp="1"/>
          </p:cNvSpPr>
          <p:nvPr>
            <p:ph type="dt" sz="half" idx="7"/>
          </p:nvPr>
        </p:nvSpPr>
        <p:spPr>
          <a:xfrm>
            <a:off x="10653107" y="6391838"/>
            <a:ext cx="990596" cy="304796"/>
          </a:xfrm>
        </p:spPr>
        <p:txBody>
          <a:bodyPr/>
          <a:lstStyle>
            <a:lvl1pPr>
              <a:defRPr/>
            </a:lvl1pPr>
          </a:lstStyle>
          <a:p>
            <a:pPr lvl="0"/>
            <a:fld id="{A3611760-B596-46C3-A6DF-8F7C70476A8F}" type="datetime1">
              <a:rPr lang="en-US"/>
              <a:pPr lvl="0"/>
              <a:t>4/19/2020</a:t>
            </a:fld>
            <a:endParaRPr lang="en-US"/>
          </a:p>
        </p:txBody>
      </p:sp>
      <p:sp>
        <p:nvSpPr>
          <p:cNvPr id="15" name="Footer Placeholder 4">
            <a:extLst>
              <a:ext uri="{FF2B5EF4-FFF2-40B4-BE49-F238E27FC236}">
                <a16:creationId xmlns:a16="http://schemas.microsoft.com/office/drawing/2014/main" id="{FE44A97B-051A-42F8-A2A5-37C0A27E2C2B}"/>
              </a:ext>
            </a:extLst>
          </p:cNvPr>
          <p:cNvSpPr txBox="1">
            <a:spLocks noGrp="1"/>
          </p:cNvSpPr>
          <p:nvPr>
            <p:ph type="ftr" sz="quarter" idx="9"/>
          </p:nvPr>
        </p:nvSpPr>
        <p:spPr>
          <a:xfrm>
            <a:off x="561112" y="6391838"/>
            <a:ext cx="3859792" cy="304796"/>
          </a:xfrm>
        </p:spPr>
        <p:txBody>
          <a:bodyPr/>
          <a:lstStyle>
            <a:lvl1pPr>
              <a:defRPr/>
            </a:lvl1pPr>
          </a:lstStyle>
          <a:p>
            <a:pPr lvl="0"/>
            <a:endParaRPr lang="en-US"/>
          </a:p>
        </p:txBody>
      </p:sp>
      <p:sp>
        <p:nvSpPr>
          <p:cNvPr id="16" name="Rectangle 12">
            <a:extLst>
              <a:ext uri="{FF2B5EF4-FFF2-40B4-BE49-F238E27FC236}">
                <a16:creationId xmlns:a16="http://schemas.microsoft.com/office/drawing/2014/main" id="{2B9A03CF-769D-42B4-884C-1984CD1719F8}"/>
              </a:ext>
            </a:extLst>
          </p:cNvPr>
          <p:cNvSpPr/>
          <p:nvPr/>
        </p:nvSpPr>
        <p:spPr>
          <a:xfrm>
            <a:off x="10437811" y="0"/>
            <a:ext cx="685800" cy="1143000"/>
          </a:xfrm>
          <a:prstGeom prst="rect">
            <a:avLst/>
          </a:prstGeom>
          <a:solidFill>
            <a:srgbClr val="B31166"/>
          </a:solidFill>
          <a:ln cap="rnd">
            <a:noFill/>
            <a:prstDash val="solid"/>
          </a:ln>
          <a:effectLst>
            <a:outerShdw dist="25402" dir="5400000" algn="tl">
              <a:srgbClr val="000000">
                <a:alpha val="45000"/>
              </a:srgbClr>
            </a:outerShdw>
          </a:effectLst>
        </p:spPr>
        <p:txBody>
          <a:bodyPr lIns="0" tIns="0" rIns="0" bIns="0"/>
          <a:lstStyle/>
          <a:p>
            <a:endParaRPr lang="en-US"/>
          </a:p>
        </p:txBody>
      </p:sp>
      <p:sp>
        <p:nvSpPr>
          <p:cNvPr id="17" name="Slide Number Placeholder 5">
            <a:extLst>
              <a:ext uri="{FF2B5EF4-FFF2-40B4-BE49-F238E27FC236}">
                <a16:creationId xmlns:a16="http://schemas.microsoft.com/office/drawing/2014/main" id="{328F9D76-32AE-4CF8-914C-222884DF6FBD}"/>
              </a:ext>
            </a:extLst>
          </p:cNvPr>
          <p:cNvSpPr txBox="1">
            <a:spLocks noGrp="1"/>
          </p:cNvSpPr>
          <p:nvPr>
            <p:ph type="sldNum" sz="quarter" idx="8"/>
          </p:nvPr>
        </p:nvSpPr>
        <p:spPr>
          <a:xfrm>
            <a:off x="10352544" y="295726"/>
            <a:ext cx="838203" cy="767684"/>
          </a:xfrm>
        </p:spPr>
        <p:txBody>
          <a:bodyPr/>
          <a:lstStyle>
            <a:lvl1pPr>
              <a:defRPr/>
            </a:lvl1pPr>
          </a:lstStyle>
          <a:p>
            <a:pPr lvl="0"/>
            <a:fld id="{43599BF0-6C41-4793-9A7F-3C9311BF699C}" type="slidenum">
              <a:t>‹#›</a:t>
            </a:fld>
            <a:endParaRPr lang="en-US"/>
          </a:p>
        </p:txBody>
      </p:sp>
    </p:spTree>
    <p:extLst>
      <p:ext uri="{BB962C8B-B14F-4D97-AF65-F5344CB8AC3E}">
        <p14:creationId xmlns:p14="http://schemas.microsoft.com/office/powerpoint/2010/main" val="216207712"/>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Resim Yazılı Alıntı">
    <p:spTree>
      <p:nvGrpSpPr>
        <p:cNvPr id="1" name=""/>
        <p:cNvGrpSpPr/>
        <p:nvPr/>
      </p:nvGrpSpPr>
      <p:grpSpPr>
        <a:xfrm>
          <a:off x="0" y="0"/>
          <a:ext cx="0" cy="0"/>
          <a:chOff x="0" y="0"/>
          <a:chExt cx="0" cy="0"/>
        </a:xfrm>
      </p:grpSpPr>
      <p:grpSp>
        <p:nvGrpSpPr>
          <p:cNvPr id="2" name="Group 2">
            <a:extLst>
              <a:ext uri="{FF2B5EF4-FFF2-40B4-BE49-F238E27FC236}">
                <a16:creationId xmlns:a16="http://schemas.microsoft.com/office/drawing/2014/main" id="{65B0DC3E-FF9A-4D2A-B1B6-62334037F35A}"/>
              </a:ext>
            </a:extLst>
          </p:cNvPr>
          <p:cNvGrpSpPr/>
          <p:nvPr/>
        </p:nvGrpSpPr>
        <p:grpSpPr>
          <a:xfrm>
            <a:off x="0" y="0"/>
            <a:ext cx="12191996" cy="6858000"/>
            <a:chOff x="0" y="0"/>
            <a:chExt cx="12191996" cy="6858000"/>
          </a:xfrm>
        </p:grpSpPr>
        <p:sp>
          <p:nvSpPr>
            <p:cNvPr id="3" name="Rectangle 16">
              <a:extLst>
                <a:ext uri="{FF2B5EF4-FFF2-40B4-BE49-F238E27FC236}">
                  <a16:creationId xmlns:a16="http://schemas.microsoft.com/office/drawing/2014/main" id="{BABA2001-AA20-427E-9BA1-CB88E29D8897}"/>
                </a:ext>
              </a:extLst>
            </p:cNvPr>
            <p:cNvSpPr/>
            <p:nvPr/>
          </p:nvSpPr>
          <p:spPr>
            <a:xfrm>
              <a:off x="0" y="0"/>
              <a:ext cx="12191996" cy="6858000"/>
            </a:xfrm>
            <a:prstGeom prst="rect">
              <a:avLst/>
            </a:prstGeom>
            <a:blipFill>
              <a:blip r:embed="rId2">
                <a:alphaModFix/>
              </a:blip>
              <a:stretch>
                <a:fillRect/>
              </a:stretch>
            </a:blipFill>
            <a:ln cap="rnd">
              <a:noFill/>
              <a:prstDash val="solid"/>
            </a:ln>
          </p:spPr>
          <p:txBody>
            <a:bodyPr lIns="0" tIns="0" rIns="0" bIns="0"/>
            <a:lstStyle/>
            <a:p>
              <a:endParaRPr lang="en-US"/>
            </a:p>
          </p:txBody>
        </p:sp>
        <p:sp>
          <p:nvSpPr>
            <p:cNvPr id="4" name="Oval 19">
              <a:extLst>
                <a:ext uri="{FF2B5EF4-FFF2-40B4-BE49-F238E27FC236}">
                  <a16:creationId xmlns:a16="http://schemas.microsoft.com/office/drawing/2014/main" id="{624FFA4D-4736-4820-B068-88F6D664AFAC}"/>
                </a:ext>
              </a:extLst>
            </p:cNvPr>
            <p:cNvSpPr/>
            <p:nvPr/>
          </p:nvSpPr>
          <p:spPr>
            <a:xfrm>
              <a:off x="0" y="2667003"/>
              <a:ext cx="4190996" cy="419099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B6BF2">
                    <a:alpha val="11000"/>
                  </a:srgbClr>
                </a:gs>
                <a:gs pos="100000">
                  <a:srgbClr val="9B6BF2">
                    <a:alpha val="10000"/>
                  </a:srgbClr>
                </a:gs>
              </a:gsLst>
              <a:path path="circle">
                <a:fillToRect l="50000" t="50000" r="50000" b="50000"/>
              </a:path>
            </a:gradFill>
            <a:ln cap="rnd">
              <a:noFill/>
              <a:prstDash val="solid"/>
            </a:ln>
          </p:spPr>
          <p:txBody>
            <a:bodyPr lIns="0" tIns="0" rIns="0" bIns="0"/>
            <a:lstStyle/>
            <a:p>
              <a:endParaRPr lang="en-US"/>
            </a:p>
          </p:txBody>
        </p:sp>
        <p:sp>
          <p:nvSpPr>
            <p:cNvPr id="5" name="Oval 21">
              <a:extLst>
                <a:ext uri="{FF2B5EF4-FFF2-40B4-BE49-F238E27FC236}">
                  <a16:creationId xmlns:a16="http://schemas.microsoft.com/office/drawing/2014/main" id="{FB833478-AA3C-4271-882D-8C83BDEB6B81}"/>
                </a:ext>
              </a:extLst>
            </p:cNvPr>
            <p:cNvSpPr/>
            <p:nvPr/>
          </p:nvSpPr>
          <p:spPr>
            <a:xfrm>
              <a:off x="0" y="2895603"/>
              <a:ext cx="2362196" cy="236219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B6BF2">
                    <a:alpha val="8000"/>
                  </a:srgbClr>
                </a:gs>
                <a:gs pos="100000">
                  <a:srgbClr val="9B6BF2">
                    <a:alpha val="8000"/>
                  </a:srgbClr>
                </a:gs>
              </a:gsLst>
              <a:path path="circle">
                <a:fillToRect l="50000" t="50000" r="50000" b="50000"/>
              </a:path>
            </a:gradFill>
            <a:ln cap="rnd">
              <a:noFill/>
              <a:prstDash val="solid"/>
            </a:ln>
          </p:spPr>
          <p:txBody>
            <a:bodyPr lIns="0" tIns="0" rIns="0" bIns="0"/>
            <a:lstStyle/>
            <a:p>
              <a:endParaRPr lang="en-US"/>
            </a:p>
          </p:txBody>
        </p:sp>
        <p:sp>
          <p:nvSpPr>
            <p:cNvPr id="6" name="Oval 22">
              <a:extLst>
                <a:ext uri="{FF2B5EF4-FFF2-40B4-BE49-F238E27FC236}">
                  <a16:creationId xmlns:a16="http://schemas.microsoft.com/office/drawing/2014/main" id="{A8D33A38-84E9-4405-AF31-F4A68E06F13A}"/>
                </a:ext>
              </a:extLst>
            </p:cNvPr>
            <p:cNvSpPr/>
            <p:nvPr/>
          </p:nvSpPr>
          <p:spPr>
            <a:xfrm>
              <a:off x="8609011" y="5867403"/>
              <a:ext cx="990596" cy="99059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B6BF2">
                    <a:alpha val="14000"/>
                  </a:srgbClr>
                </a:gs>
                <a:gs pos="100000">
                  <a:srgbClr val="9B6BF2">
                    <a:alpha val="7000"/>
                  </a:srgbClr>
                </a:gs>
              </a:gsLst>
              <a:path path="circle">
                <a:fillToRect l="50000" t="50000" r="50000" b="50000"/>
              </a:path>
            </a:gradFill>
            <a:ln cap="rnd">
              <a:noFill/>
              <a:prstDash val="solid"/>
            </a:ln>
          </p:spPr>
          <p:txBody>
            <a:bodyPr lIns="0" tIns="0" rIns="0" bIns="0"/>
            <a:lstStyle/>
            <a:p>
              <a:endParaRPr lang="en-US"/>
            </a:p>
          </p:txBody>
        </p:sp>
        <p:sp>
          <p:nvSpPr>
            <p:cNvPr id="7" name="Oval 23">
              <a:extLst>
                <a:ext uri="{FF2B5EF4-FFF2-40B4-BE49-F238E27FC236}">
                  <a16:creationId xmlns:a16="http://schemas.microsoft.com/office/drawing/2014/main" id="{552D4363-F65C-438F-A006-1FB23CDE998A}"/>
                </a:ext>
              </a:extLst>
            </p:cNvPr>
            <p:cNvSpPr/>
            <p:nvPr/>
          </p:nvSpPr>
          <p:spPr>
            <a:xfrm>
              <a:off x="8609011" y="1676396"/>
              <a:ext cx="2819396" cy="281939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B6BF2">
                    <a:alpha val="7000"/>
                  </a:srgbClr>
                </a:gs>
                <a:gs pos="100000">
                  <a:srgbClr val="9B6BF2">
                    <a:alpha val="6000"/>
                  </a:srgbClr>
                </a:gs>
              </a:gsLst>
              <a:path path="circle">
                <a:fillToRect l="50000" t="50000" r="50000" b="50000"/>
              </a:path>
            </a:gradFill>
            <a:ln cap="rnd">
              <a:noFill/>
              <a:prstDash val="solid"/>
            </a:ln>
          </p:spPr>
          <p:txBody>
            <a:bodyPr lIns="0" tIns="0" rIns="0" bIns="0"/>
            <a:lstStyle/>
            <a:p>
              <a:endParaRPr lang="en-US"/>
            </a:p>
          </p:txBody>
        </p:sp>
        <p:sp>
          <p:nvSpPr>
            <p:cNvPr id="8" name="Oval 24">
              <a:extLst>
                <a:ext uri="{FF2B5EF4-FFF2-40B4-BE49-F238E27FC236}">
                  <a16:creationId xmlns:a16="http://schemas.microsoft.com/office/drawing/2014/main" id="{986A5BC6-BCE2-4C2C-9128-B06CAA8A3FC3}"/>
                </a:ext>
              </a:extLst>
            </p:cNvPr>
            <p:cNvSpPr/>
            <p:nvPr/>
          </p:nvSpPr>
          <p:spPr>
            <a:xfrm>
              <a:off x="7999408" y="8467"/>
              <a:ext cx="1600200" cy="1600200"/>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B6BF2">
                    <a:alpha val="14000"/>
                  </a:srgbClr>
                </a:gs>
                <a:gs pos="100000">
                  <a:srgbClr val="9B6BF2">
                    <a:alpha val="7000"/>
                  </a:srgbClr>
                </a:gs>
              </a:gsLst>
              <a:path path="circle">
                <a:fillToRect l="50000" t="50000" r="50000" b="50000"/>
              </a:path>
            </a:gradFill>
            <a:ln cap="rnd">
              <a:noFill/>
              <a:prstDash val="solid"/>
            </a:ln>
          </p:spPr>
          <p:txBody>
            <a:bodyPr lIns="0" tIns="0" rIns="0" bIns="0"/>
            <a:lstStyle/>
            <a:p>
              <a:endParaRPr lang="en-US"/>
            </a:p>
          </p:txBody>
        </p:sp>
        <p:sp>
          <p:nvSpPr>
            <p:cNvPr id="9" name="Freeform 5">
              <a:extLst>
                <a:ext uri="{FF2B5EF4-FFF2-40B4-BE49-F238E27FC236}">
                  <a16:creationId xmlns:a16="http://schemas.microsoft.com/office/drawing/2014/main" id="{D2FCC76A-2B88-4FE3-A998-D4FB806C3618}"/>
                </a:ext>
              </a:extLst>
            </p:cNvPr>
            <p:cNvSpPr/>
            <p:nvPr/>
          </p:nvSpPr>
          <p:spPr>
            <a:xfrm rot="21010064">
              <a:off x="8490945" y="4185118"/>
              <a:ext cx="3299411" cy="440923"/>
            </a:xfrm>
            <a:custGeom>
              <a:avLst/>
              <a:gdLst>
                <a:gd name="f0" fmla="val w"/>
                <a:gd name="f1" fmla="val h"/>
                <a:gd name="f2" fmla="val 0"/>
                <a:gd name="f3" fmla="val 10000"/>
                <a:gd name="f4" fmla="val 5291"/>
                <a:gd name="f5" fmla="val 85"/>
                <a:gd name="f6" fmla="val 2532"/>
                <a:gd name="f7" fmla="val 1736"/>
                <a:gd name="f8" fmla="val 3911"/>
                <a:gd name="f9" fmla="val 7524"/>
                <a:gd name="f10" fmla="val 5298"/>
                <a:gd name="f11" fmla="val 9958"/>
                <a:gd name="f12" fmla="val 9989"/>
                <a:gd name="f13" fmla="val 1958"/>
                <a:gd name="f14" fmla="val 9969"/>
                <a:gd name="f15" fmla="val 3333"/>
                <a:gd name="f16" fmla="val 9667"/>
                <a:gd name="f17" fmla="val 204"/>
                <a:gd name="f18" fmla="val 9334"/>
                <a:gd name="f19" fmla="val 400"/>
                <a:gd name="f20" fmla="val 9001"/>
                <a:gd name="f21" fmla="val 590"/>
                <a:gd name="f22" fmla="val 8667"/>
                <a:gd name="f23" fmla="val 753"/>
                <a:gd name="f24" fmla="val 8333"/>
                <a:gd name="f25" fmla="val 917"/>
                <a:gd name="f26" fmla="val 7999"/>
                <a:gd name="f27" fmla="val 1071"/>
                <a:gd name="f28" fmla="val 7669"/>
                <a:gd name="f29" fmla="val 1202"/>
                <a:gd name="f30" fmla="val 7333"/>
                <a:gd name="f31" fmla="val 1325"/>
                <a:gd name="f32" fmla="val 7000"/>
                <a:gd name="f33" fmla="val 1440"/>
                <a:gd name="f34" fmla="val 6673"/>
                <a:gd name="f35" fmla="val 1538"/>
                <a:gd name="f36" fmla="val 6340"/>
                <a:gd name="f37" fmla="val 1636"/>
                <a:gd name="f38" fmla="val 6013"/>
                <a:gd name="f39" fmla="val 1719"/>
                <a:gd name="f40" fmla="val 5686"/>
                <a:gd name="f41" fmla="val 1784"/>
                <a:gd name="f42" fmla="val 5359"/>
                <a:gd name="f43" fmla="val 1850"/>
                <a:gd name="f44" fmla="val 5036"/>
                <a:gd name="f45" fmla="val 1906"/>
                <a:gd name="f46" fmla="val 4717"/>
                <a:gd name="f47" fmla="val 1948"/>
                <a:gd name="f48" fmla="val 4396"/>
                <a:gd name="f49" fmla="val 1980"/>
                <a:gd name="f50" fmla="val 4079"/>
                <a:gd name="f51" fmla="val 2013"/>
                <a:gd name="f52" fmla="val 3766"/>
                <a:gd name="f53" fmla="val 2029"/>
                <a:gd name="f54" fmla="val 3454"/>
                <a:gd name="f55" fmla="val 2046"/>
                <a:gd name="f56" fmla="val 3145"/>
                <a:gd name="f57" fmla="val 2053"/>
                <a:gd name="f58" fmla="val 2839"/>
                <a:gd name="f59" fmla="val 2537"/>
                <a:gd name="f60" fmla="val 2238"/>
                <a:gd name="f61" fmla="val 1943"/>
                <a:gd name="f62" fmla="val 2004"/>
                <a:gd name="f63" fmla="val 1653"/>
                <a:gd name="f64" fmla="val 1368"/>
                <a:gd name="f65" fmla="val 1955"/>
                <a:gd name="f66" fmla="val 1085"/>
                <a:gd name="f67" fmla="val 1915"/>
                <a:gd name="f68" fmla="val 806"/>
                <a:gd name="f69" fmla="val 1873"/>
                <a:gd name="f70" fmla="val 533"/>
                <a:gd name="f71" fmla="val 1833"/>
                <a:gd name="f72" fmla="val 1726"/>
                <a:gd name="f73" fmla="val 28"/>
                <a:gd name="f74" fmla="val 1995"/>
                <a:gd name="f75" fmla="val 57"/>
                <a:gd name="f76" fmla="val 2263"/>
                <a:gd name="f77" fmla="*/ f0 1 10000"/>
                <a:gd name="f78" fmla="*/ f1 1 5291"/>
                <a:gd name="f79" fmla="val f2"/>
                <a:gd name="f80" fmla="val f3"/>
                <a:gd name="f81" fmla="val f4"/>
                <a:gd name="f82" fmla="+- f81 0 f79"/>
                <a:gd name="f83" fmla="+- f80 0 f79"/>
                <a:gd name="f84" fmla="*/ f83 1 10000"/>
                <a:gd name="f85" fmla="*/ f82 1 5291"/>
                <a:gd name="f86" fmla="*/ f79 1 f84"/>
                <a:gd name="f87" fmla="*/ f80 1 f84"/>
                <a:gd name="f88" fmla="*/ f79 1 f85"/>
                <a:gd name="f89" fmla="*/ f81 1 f85"/>
                <a:gd name="f90" fmla="*/ f86 f77 1"/>
                <a:gd name="f91" fmla="*/ f87 f77 1"/>
                <a:gd name="f92" fmla="*/ f89 f78 1"/>
                <a:gd name="f93" fmla="*/ f88 f78 1"/>
              </a:gdLst>
              <a:ahLst/>
              <a:cxnLst>
                <a:cxn ang="3cd4">
                  <a:pos x="hc" y="t"/>
                </a:cxn>
                <a:cxn ang="0">
                  <a:pos x="r" y="vc"/>
                </a:cxn>
                <a:cxn ang="cd4">
                  <a:pos x="hc" y="b"/>
                </a:cxn>
                <a:cxn ang="cd2">
                  <a:pos x="l" y="vc"/>
                </a:cxn>
              </a:cxnLst>
              <a:rect l="f90" t="f93" r="f91" b="f92"/>
              <a:pathLst>
                <a:path w="10000" h="5291">
                  <a:moveTo>
                    <a:pt x="f5" y="f6"/>
                  </a:moveTo>
                  <a:cubicBezTo>
                    <a:pt x="f7" y="f8"/>
                    <a:pt x="f9" y="f10"/>
                    <a:pt x="f11" y="f4"/>
                  </a:cubicBezTo>
                  <a:cubicBezTo>
                    <a:pt x="f12" y="f13"/>
                    <a:pt x="f14" y="f15"/>
                    <a:pt x="f3" y="f2"/>
                  </a:cubicBezTo>
                  <a:lnTo>
                    <a:pt x="f3" y="f2"/>
                  </a:lnTo>
                  <a:lnTo>
                    <a:pt x="f16" y="f17"/>
                  </a:lnTo>
                  <a:lnTo>
                    <a:pt x="f18" y="f19"/>
                  </a:lnTo>
                  <a:lnTo>
                    <a:pt x="f20" y="f21"/>
                  </a:lnTo>
                  <a:lnTo>
                    <a:pt x="f22" y="f23"/>
                  </a:lnTo>
                  <a:lnTo>
                    <a:pt x="f24" y="f25"/>
                  </a:lnTo>
                  <a:lnTo>
                    <a:pt x="f26" y="f27"/>
                  </a:lnTo>
                  <a:lnTo>
                    <a:pt x="f28" y="f29"/>
                  </a:lnTo>
                  <a:lnTo>
                    <a:pt x="f30" y="f31"/>
                  </a:lnTo>
                  <a:lnTo>
                    <a:pt x="f32" y="f33"/>
                  </a:lnTo>
                  <a:lnTo>
                    <a:pt x="f34" y="f35"/>
                  </a:lnTo>
                  <a:lnTo>
                    <a:pt x="f36" y="f37"/>
                  </a:lnTo>
                  <a:lnTo>
                    <a:pt x="f38" y="f39"/>
                  </a:lnTo>
                  <a:lnTo>
                    <a:pt x="f40" y="f41"/>
                  </a:lnTo>
                  <a:lnTo>
                    <a:pt x="f42" y="f43"/>
                  </a:lnTo>
                  <a:lnTo>
                    <a:pt x="f44" y="f45"/>
                  </a:lnTo>
                  <a:lnTo>
                    <a:pt x="f46" y="f47"/>
                  </a:lnTo>
                  <a:lnTo>
                    <a:pt x="f48" y="f49"/>
                  </a:lnTo>
                  <a:lnTo>
                    <a:pt x="f50" y="f51"/>
                  </a:lnTo>
                  <a:lnTo>
                    <a:pt x="f52" y="f53"/>
                  </a:lnTo>
                  <a:lnTo>
                    <a:pt x="f54" y="f55"/>
                  </a:lnTo>
                  <a:lnTo>
                    <a:pt x="f56" y="f57"/>
                  </a:lnTo>
                  <a:lnTo>
                    <a:pt x="f58" y="f55"/>
                  </a:lnTo>
                  <a:lnTo>
                    <a:pt x="f59" y="f55"/>
                  </a:lnTo>
                  <a:lnTo>
                    <a:pt x="f60" y="f53"/>
                  </a:lnTo>
                  <a:lnTo>
                    <a:pt x="f61" y="f62"/>
                  </a:lnTo>
                  <a:lnTo>
                    <a:pt x="f63" y="f49"/>
                  </a:lnTo>
                  <a:lnTo>
                    <a:pt x="f64" y="f65"/>
                  </a:lnTo>
                  <a:lnTo>
                    <a:pt x="f66" y="f67"/>
                  </a:lnTo>
                  <a:lnTo>
                    <a:pt x="f68" y="f69"/>
                  </a:lnTo>
                  <a:lnTo>
                    <a:pt x="f70" y="f71"/>
                  </a:lnTo>
                  <a:lnTo>
                    <a:pt x="f2" y="f72"/>
                  </a:lnTo>
                  <a:cubicBezTo>
                    <a:pt x="f73" y="f74"/>
                    <a:pt x="f75" y="f76"/>
                    <a:pt x="f5" y="f6"/>
                  </a:cubicBezTo>
                  <a:close/>
                </a:path>
              </a:pathLst>
            </a:custGeom>
            <a:solidFill>
              <a:srgbClr val="FFFFFF">
                <a:alpha val="20000"/>
              </a:srgbClr>
            </a:solidFill>
            <a:ln cap="rnd">
              <a:noFill/>
              <a:prstDash val="solid"/>
            </a:ln>
          </p:spPr>
          <p:txBody>
            <a:bodyPr lIns="0" tIns="0" rIns="0" bIns="0"/>
            <a:lstStyle/>
            <a:p>
              <a:endParaRPr lang="en-US"/>
            </a:p>
          </p:txBody>
        </p:sp>
        <p:sp>
          <p:nvSpPr>
            <p:cNvPr id="10" name="Freeform 5">
              <a:extLst>
                <a:ext uri="{FF2B5EF4-FFF2-40B4-BE49-F238E27FC236}">
                  <a16:creationId xmlns:a16="http://schemas.microsoft.com/office/drawing/2014/main" id="{296B0208-5682-45CD-AC3A-647521A4F2C6}"/>
                </a:ext>
              </a:extLst>
            </p:cNvPr>
            <p:cNvSpPr/>
            <p:nvPr/>
          </p:nvSpPr>
          <p:spPr>
            <a:xfrm>
              <a:off x="455608" y="4241801"/>
              <a:ext cx="11277596" cy="2337160"/>
            </a:xfrm>
            <a:custGeom>
              <a:avLst/>
              <a:gdLst>
                <a:gd name="f0" fmla="val w"/>
                <a:gd name="f1" fmla="val h"/>
                <a:gd name="f2" fmla="val 0"/>
                <a:gd name="f3" fmla="val 10000"/>
                <a:gd name="f4" fmla="val 8000"/>
                <a:gd name="f5" fmla="val 7970"/>
                <a:gd name="f6" fmla="val 7"/>
                <a:gd name="f7" fmla="val 9773"/>
                <a:gd name="f8" fmla="val 156"/>
                <a:gd name="f9" fmla="val 9547"/>
                <a:gd name="f10" fmla="val 298"/>
                <a:gd name="f11" fmla="val 9320"/>
                <a:gd name="f12" fmla="val 437"/>
                <a:gd name="f13" fmla="val 9092"/>
                <a:gd name="f14" fmla="val 556"/>
                <a:gd name="f15" fmla="val 8865"/>
                <a:gd name="f16" fmla="val 676"/>
                <a:gd name="f17" fmla="val 8637"/>
                <a:gd name="f18" fmla="val 788"/>
                <a:gd name="f19" fmla="val 8412"/>
                <a:gd name="f20" fmla="val 884"/>
                <a:gd name="f21" fmla="val 8184"/>
                <a:gd name="f22" fmla="val 975"/>
                <a:gd name="f23" fmla="val 7957"/>
                <a:gd name="f24" fmla="val 1058"/>
                <a:gd name="f25" fmla="val 7734"/>
                <a:gd name="f26" fmla="val 1130"/>
                <a:gd name="f27" fmla="val 7508"/>
                <a:gd name="f28" fmla="val 1202"/>
                <a:gd name="f29" fmla="val 7285"/>
                <a:gd name="f30" fmla="val 1262"/>
                <a:gd name="f31" fmla="val 7062"/>
                <a:gd name="f32" fmla="val 1309"/>
                <a:gd name="f33" fmla="val 6840"/>
                <a:gd name="f34" fmla="val 1358"/>
                <a:gd name="f35" fmla="val 6620"/>
                <a:gd name="f36" fmla="val 1399"/>
                <a:gd name="f37" fmla="val 6402"/>
                <a:gd name="f38" fmla="val 1428"/>
                <a:gd name="f39" fmla="val 6184"/>
                <a:gd name="f40" fmla="val 1453"/>
                <a:gd name="f41" fmla="val 5968"/>
                <a:gd name="f42" fmla="val 1477"/>
                <a:gd name="f43" fmla="val 5755"/>
                <a:gd name="f44" fmla="val 1488"/>
                <a:gd name="f45" fmla="val 5542"/>
                <a:gd name="f46" fmla="val 1500"/>
                <a:gd name="f47" fmla="val 5332"/>
                <a:gd name="f48" fmla="val 1506"/>
                <a:gd name="f49" fmla="val 5124"/>
                <a:gd name="f50" fmla="val 4918"/>
                <a:gd name="f51" fmla="val 4714"/>
                <a:gd name="f52" fmla="val 4514"/>
                <a:gd name="f53" fmla="val 1470"/>
                <a:gd name="f54" fmla="val 4316"/>
                <a:gd name="f55" fmla="val 4122"/>
                <a:gd name="f56" fmla="val 1434"/>
                <a:gd name="f57" fmla="val 3929"/>
                <a:gd name="f58" fmla="val 1405"/>
                <a:gd name="f59" fmla="val 3739"/>
                <a:gd name="f60" fmla="val 1374"/>
                <a:gd name="f61" fmla="val 3553"/>
                <a:gd name="f62" fmla="val 1346"/>
                <a:gd name="f63" fmla="val 3190"/>
                <a:gd name="f64" fmla="val 1267"/>
                <a:gd name="f65" fmla="val 2842"/>
                <a:gd name="f66" fmla="val 1183"/>
                <a:gd name="f67" fmla="val 2508"/>
                <a:gd name="f68" fmla="val 1095"/>
                <a:gd name="f69" fmla="val 2192"/>
                <a:gd name="f70" fmla="val 998"/>
                <a:gd name="f71" fmla="val 1890"/>
                <a:gd name="f72" fmla="val 897"/>
                <a:gd name="f73" fmla="val 1610"/>
                <a:gd name="f74" fmla="val 1347"/>
                <a:gd name="f75" fmla="val 681"/>
                <a:gd name="f76" fmla="val 1105"/>
                <a:gd name="f77" fmla="val 574"/>
                <a:gd name="f78" fmla="val 883"/>
                <a:gd name="f79" fmla="val 473"/>
                <a:gd name="f80" fmla="val 686"/>
                <a:gd name="f81" fmla="val 377"/>
                <a:gd name="f82" fmla="val 508"/>
                <a:gd name="f83" fmla="val 286"/>
                <a:gd name="f84" fmla="val 358"/>
                <a:gd name="f85" fmla="val 210"/>
                <a:gd name="f86" fmla="val 232"/>
                <a:gd name="f87" fmla="val 138"/>
                <a:gd name="f88" fmla="val 59"/>
                <a:gd name="f89" fmla="val 35"/>
                <a:gd name="f90" fmla="*/ f0 1 10000"/>
                <a:gd name="f91" fmla="*/ f1 1 8000"/>
                <a:gd name="f92" fmla="val f2"/>
                <a:gd name="f93" fmla="val f3"/>
                <a:gd name="f94" fmla="val f4"/>
                <a:gd name="f95" fmla="+- f94 0 f92"/>
                <a:gd name="f96" fmla="+- f93 0 f92"/>
                <a:gd name="f97" fmla="*/ f96 1 10000"/>
                <a:gd name="f98" fmla="*/ f95 1 8000"/>
                <a:gd name="f99" fmla="*/ f92 1 f97"/>
                <a:gd name="f100" fmla="*/ f93 1 f97"/>
                <a:gd name="f101" fmla="*/ f92 1 f98"/>
                <a:gd name="f102" fmla="*/ f94 1 f98"/>
                <a:gd name="f103" fmla="*/ f99 f90 1"/>
                <a:gd name="f104" fmla="*/ f100 f90 1"/>
                <a:gd name="f105" fmla="*/ f102 f91 1"/>
                <a:gd name="f106" fmla="*/ f101 f91 1"/>
              </a:gdLst>
              <a:ahLst/>
              <a:cxnLst>
                <a:cxn ang="3cd4">
                  <a:pos x="hc" y="t"/>
                </a:cxn>
                <a:cxn ang="0">
                  <a:pos x="r" y="vc"/>
                </a:cxn>
                <a:cxn ang="cd4">
                  <a:pos x="hc" y="b"/>
                </a:cxn>
                <a:cxn ang="cd2">
                  <a:pos x="l" y="vc"/>
                </a:cxn>
              </a:cxnLst>
              <a:rect l="f103" t="f106" r="f104" b="f105"/>
              <a:pathLst>
                <a:path w="10000" h="8000">
                  <a:moveTo>
                    <a:pt x="f2" y="f2"/>
                  </a:moveTo>
                  <a:lnTo>
                    <a:pt x="f2" y="f5"/>
                  </a:lnTo>
                  <a:lnTo>
                    <a:pt x="f3" y="f4"/>
                  </a:lnTo>
                  <a:lnTo>
                    <a:pt x="f3" y="f6"/>
                  </a:lnTo>
                  <a:lnTo>
                    <a:pt x="f3" y="f6"/>
                  </a:lnTo>
                  <a:lnTo>
                    <a:pt x="f7" y="f8"/>
                  </a:lnTo>
                  <a:lnTo>
                    <a:pt x="f9" y="f10"/>
                  </a:lnTo>
                  <a:lnTo>
                    <a:pt x="f11" y="f12"/>
                  </a:lnTo>
                  <a:lnTo>
                    <a:pt x="f13" y="f14"/>
                  </a:lnTo>
                  <a:lnTo>
                    <a:pt x="f15" y="f16"/>
                  </a:lnTo>
                  <a:lnTo>
                    <a:pt x="f17" y="f18"/>
                  </a:lnTo>
                  <a:lnTo>
                    <a:pt x="f19" y="f20"/>
                  </a:lnTo>
                  <a:lnTo>
                    <a:pt x="f21" y="f22"/>
                  </a:lnTo>
                  <a:lnTo>
                    <a:pt x="f23" y="f24"/>
                  </a:lnTo>
                  <a:lnTo>
                    <a:pt x="f25" y="f26"/>
                  </a:lnTo>
                  <a:lnTo>
                    <a:pt x="f27" y="f28"/>
                  </a:lnTo>
                  <a:lnTo>
                    <a:pt x="f29" y="f30"/>
                  </a:lnTo>
                  <a:lnTo>
                    <a:pt x="f31" y="f32"/>
                  </a:lnTo>
                  <a:lnTo>
                    <a:pt x="f33" y="f34"/>
                  </a:lnTo>
                  <a:lnTo>
                    <a:pt x="f35" y="f36"/>
                  </a:lnTo>
                  <a:lnTo>
                    <a:pt x="f37" y="f38"/>
                  </a:lnTo>
                  <a:lnTo>
                    <a:pt x="f39" y="f40"/>
                  </a:lnTo>
                  <a:lnTo>
                    <a:pt x="f41" y="f42"/>
                  </a:lnTo>
                  <a:lnTo>
                    <a:pt x="f43" y="f44"/>
                  </a:lnTo>
                  <a:lnTo>
                    <a:pt x="f45" y="f46"/>
                  </a:lnTo>
                  <a:lnTo>
                    <a:pt x="f47" y="f48"/>
                  </a:lnTo>
                  <a:lnTo>
                    <a:pt x="f49" y="f46"/>
                  </a:lnTo>
                  <a:lnTo>
                    <a:pt x="f50" y="f46"/>
                  </a:lnTo>
                  <a:lnTo>
                    <a:pt x="f51" y="f44"/>
                  </a:lnTo>
                  <a:lnTo>
                    <a:pt x="f52" y="f53"/>
                  </a:lnTo>
                  <a:lnTo>
                    <a:pt x="f54" y="f40"/>
                  </a:lnTo>
                  <a:lnTo>
                    <a:pt x="f55" y="f56"/>
                  </a:lnTo>
                  <a:lnTo>
                    <a:pt x="f57" y="f58"/>
                  </a:lnTo>
                  <a:lnTo>
                    <a:pt x="f59" y="f60"/>
                  </a:lnTo>
                  <a:lnTo>
                    <a:pt x="f61" y="f62"/>
                  </a:lnTo>
                  <a:lnTo>
                    <a:pt x="f63" y="f64"/>
                  </a:lnTo>
                  <a:lnTo>
                    <a:pt x="f65" y="f66"/>
                  </a:lnTo>
                  <a:lnTo>
                    <a:pt x="f67" y="f68"/>
                  </a:lnTo>
                  <a:lnTo>
                    <a:pt x="f69" y="f70"/>
                  </a:lnTo>
                  <a:lnTo>
                    <a:pt x="f71" y="f72"/>
                  </a:lnTo>
                  <a:lnTo>
                    <a:pt x="f73" y="f18"/>
                  </a:lnTo>
                  <a:lnTo>
                    <a:pt x="f74" y="f75"/>
                  </a:lnTo>
                  <a:lnTo>
                    <a:pt x="f76" y="f77"/>
                  </a:lnTo>
                  <a:lnTo>
                    <a:pt x="f78" y="f79"/>
                  </a:lnTo>
                  <a:lnTo>
                    <a:pt x="f80" y="f81"/>
                  </a:lnTo>
                  <a:lnTo>
                    <a:pt x="f82" y="f83"/>
                  </a:lnTo>
                  <a:lnTo>
                    <a:pt x="f84" y="f85"/>
                  </a:lnTo>
                  <a:lnTo>
                    <a:pt x="f86" y="f87"/>
                  </a:lnTo>
                  <a:lnTo>
                    <a:pt x="f88" y="f89"/>
                  </a:lnTo>
                  <a:lnTo>
                    <a:pt x="f2" y="f2"/>
                  </a:lnTo>
                  <a:lnTo>
                    <a:pt x="f2" y="f2"/>
                  </a:lnTo>
                  <a:close/>
                </a:path>
              </a:pathLst>
            </a:custGeom>
            <a:solidFill>
              <a:srgbClr val="FFFFFF"/>
            </a:solidFill>
            <a:ln cap="rnd">
              <a:noFill/>
              <a:prstDash val="solid"/>
            </a:ln>
          </p:spPr>
          <p:txBody>
            <a:bodyPr lIns="0" tIns="0" rIns="0" bIns="0"/>
            <a:lstStyle/>
            <a:p>
              <a:endParaRPr lang="en-US"/>
            </a:p>
          </p:txBody>
        </p:sp>
        <p:sp>
          <p:nvSpPr>
            <p:cNvPr id="11" name="Freeform 5">
              <a:extLst>
                <a:ext uri="{FF2B5EF4-FFF2-40B4-BE49-F238E27FC236}">
                  <a16:creationId xmlns:a16="http://schemas.microsoft.com/office/drawing/2014/main" id="{B37269BC-F847-47EC-BE46-69EEFCEBE96F}"/>
                </a:ext>
              </a:extLst>
            </p:cNvPr>
            <p:cNvSpPr/>
            <p:nvPr/>
          </p:nvSpPr>
          <p:spPr>
            <a:xfrm>
              <a:off x="0" y="1591"/>
              <a:ext cx="12191996" cy="6856408"/>
            </a:xfrm>
            <a:custGeom>
              <a:avLst/>
              <a:gdLst>
                <a:gd name="f0" fmla="val w"/>
                <a:gd name="f1" fmla="val h"/>
                <a:gd name="f2" fmla="val 0"/>
                <a:gd name="f3" fmla="val 15356"/>
                <a:gd name="f4" fmla="val 8638"/>
                <a:gd name="f5" fmla="val 14748"/>
                <a:gd name="f6" fmla="val 8038"/>
                <a:gd name="f7" fmla="val 600"/>
                <a:gd name="f8" fmla="val 592"/>
                <a:gd name="f9" fmla="*/ f0 1 15356"/>
                <a:gd name="f10" fmla="*/ f1 1 8638"/>
                <a:gd name="f11" fmla="val f2"/>
                <a:gd name="f12" fmla="val f3"/>
                <a:gd name="f13" fmla="val f4"/>
                <a:gd name="f14" fmla="+- f13 0 f11"/>
                <a:gd name="f15" fmla="+- f12 0 f11"/>
                <a:gd name="f16" fmla="*/ f15 1 15356"/>
                <a:gd name="f17" fmla="*/ f14 1 8638"/>
                <a:gd name="f18" fmla="*/ 0 1 f16"/>
                <a:gd name="f19" fmla="*/ f12 1 f16"/>
                <a:gd name="f20" fmla="*/ 0 1 f17"/>
                <a:gd name="f21" fmla="*/ f13 1 f17"/>
                <a:gd name="f22" fmla="*/ f18 f9 1"/>
                <a:gd name="f23" fmla="*/ f19 f9 1"/>
                <a:gd name="f24" fmla="*/ f21 f10 1"/>
                <a:gd name="f25" fmla="*/ f20 f10 1"/>
              </a:gdLst>
              <a:ahLst/>
              <a:cxnLst>
                <a:cxn ang="3cd4">
                  <a:pos x="hc" y="t"/>
                </a:cxn>
                <a:cxn ang="0">
                  <a:pos x="r" y="vc"/>
                </a:cxn>
                <a:cxn ang="cd4">
                  <a:pos x="hc" y="b"/>
                </a:cxn>
                <a:cxn ang="cd2">
                  <a:pos x="l" y="vc"/>
                </a:cxn>
              </a:cxnLst>
              <a:rect l="f22" t="f25" r="f23" b="f24"/>
              <a:pathLst>
                <a:path w="15356" h="8638">
                  <a:moveTo>
                    <a:pt x="f2" y="f2"/>
                  </a:moveTo>
                  <a:lnTo>
                    <a:pt x="f2" y="f4"/>
                  </a:lnTo>
                  <a:lnTo>
                    <a:pt x="f3" y="f4"/>
                  </a:lnTo>
                  <a:lnTo>
                    <a:pt x="f3" y="f2"/>
                  </a:lnTo>
                  <a:lnTo>
                    <a:pt x="f2" y="f2"/>
                  </a:lnTo>
                  <a:close/>
                  <a:moveTo>
                    <a:pt x="f5" y="f6"/>
                  </a:moveTo>
                  <a:lnTo>
                    <a:pt x="f7" y="f6"/>
                  </a:lnTo>
                  <a:lnTo>
                    <a:pt x="f7" y="f8"/>
                  </a:lnTo>
                  <a:lnTo>
                    <a:pt x="f5" y="f8"/>
                  </a:lnTo>
                  <a:lnTo>
                    <a:pt x="f5" y="f6"/>
                  </a:lnTo>
                  <a:close/>
                </a:path>
              </a:pathLst>
            </a:custGeom>
            <a:solidFill>
              <a:srgbClr val="FFFFFF"/>
            </a:solidFill>
            <a:ln cap="rnd">
              <a:noFill/>
              <a:prstDash val="solid"/>
            </a:ln>
          </p:spPr>
          <p:txBody>
            <a:bodyPr lIns="0" tIns="0" rIns="0" bIns="0"/>
            <a:lstStyle/>
            <a:p>
              <a:endParaRPr lang="en-US"/>
            </a:p>
          </p:txBody>
        </p:sp>
      </p:grpSp>
      <p:sp>
        <p:nvSpPr>
          <p:cNvPr id="12" name="TextBox 15">
            <a:extLst>
              <a:ext uri="{FF2B5EF4-FFF2-40B4-BE49-F238E27FC236}">
                <a16:creationId xmlns:a16="http://schemas.microsoft.com/office/drawing/2014/main" id="{BDAF81D2-98F5-41D8-9B2A-A41B1F5359B7}"/>
              </a:ext>
            </a:extLst>
          </p:cNvPr>
          <p:cNvSpPr txBox="1"/>
          <p:nvPr/>
        </p:nvSpPr>
        <p:spPr>
          <a:xfrm>
            <a:off x="881563" y="607335"/>
            <a:ext cx="801910" cy="1569659"/>
          </a:xfrm>
          <a:prstGeom prst="rect">
            <a:avLst/>
          </a:prstGeom>
          <a:noFill/>
          <a:ln cap="rnd">
            <a:noFill/>
          </a:ln>
        </p:spPr>
        <p:txBody>
          <a:bodyPr vert="horz" wrap="squar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9600" b="0" i="0" u="none" strike="noStrike" kern="1200" cap="none" spc="0" baseline="0">
                <a:solidFill>
                  <a:srgbClr val="EF53A5"/>
                </a:solidFill>
                <a:uFillTx/>
                <a:latin typeface="Arial"/>
                <a:cs typeface="Arial"/>
              </a:rPr>
              <a:t>“</a:t>
            </a:r>
          </a:p>
        </p:txBody>
      </p:sp>
      <p:sp>
        <p:nvSpPr>
          <p:cNvPr id="13" name="TextBox 12">
            <a:extLst>
              <a:ext uri="{FF2B5EF4-FFF2-40B4-BE49-F238E27FC236}">
                <a16:creationId xmlns:a16="http://schemas.microsoft.com/office/drawing/2014/main" id="{314A125C-DA2F-4918-AD0E-88C0277F9C87}"/>
              </a:ext>
            </a:extLst>
          </p:cNvPr>
          <p:cNvSpPr txBox="1"/>
          <p:nvPr/>
        </p:nvSpPr>
        <p:spPr>
          <a:xfrm>
            <a:off x="9884453" y="2613784"/>
            <a:ext cx="652762" cy="1569659"/>
          </a:xfrm>
          <a:prstGeom prst="rect">
            <a:avLst/>
          </a:prstGeom>
          <a:noFill/>
          <a:ln cap="rnd">
            <a:noFill/>
          </a:ln>
        </p:spPr>
        <p:txBody>
          <a:bodyPr vert="horz" wrap="squar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9600" b="0" i="0" u="none" strike="noStrike" kern="1200" cap="none" spc="0" baseline="0">
                <a:solidFill>
                  <a:srgbClr val="EF53A5"/>
                </a:solidFill>
                <a:uFillTx/>
                <a:latin typeface="Arial"/>
                <a:cs typeface="Arial"/>
              </a:rPr>
              <a:t>”</a:t>
            </a:r>
          </a:p>
        </p:txBody>
      </p:sp>
      <p:sp>
        <p:nvSpPr>
          <p:cNvPr id="14" name="Title 1">
            <a:extLst>
              <a:ext uri="{FF2B5EF4-FFF2-40B4-BE49-F238E27FC236}">
                <a16:creationId xmlns:a16="http://schemas.microsoft.com/office/drawing/2014/main" id="{1A9E9891-D36A-4094-BAD4-C5A2B5F26BEF}"/>
              </a:ext>
            </a:extLst>
          </p:cNvPr>
          <p:cNvSpPr txBox="1">
            <a:spLocks noGrp="1"/>
          </p:cNvSpPr>
          <p:nvPr>
            <p:ph type="title"/>
          </p:nvPr>
        </p:nvSpPr>
        <p:spPr>
          <a:xfrm>
            <a:off x="1581875" y="982129"/>
            <a:ext cx="8453902" cy="2696629"/>
          </a:xfrm>
        </p:spPr>
        <p:txBody>
          <a:bodyPr/>
          <a:lstStyle>
            <a:lvl1pPr>
              <a:defRPr sz="4000"/>
            </a:lvl1pPr>
          </a:lstStyle>
          <a:p>
            <a:pPr lvl="0"/>
            <a:r>
              <a:rPr lang="tr-TR"/>
              <a:t>Asıl başlık stilini düzenlemek için tıklayın</a:t>
            </a:r>
            <a:endParaRPr lang="en-US"/>
          </a:p>
        </p:txBody>
      </p:sp>
      <p:sp>
        <p:nvSpPr>
          <p:cNvPr id="15" name="Text Placeholder 3">
            <a:extLst>
              <a:ext uri="{FF2B5EF4-FFF2-40B4-BE49-F238E27FC236}">
                <a16:creationId xmlns:a16="http://schemas.microsoft.com/office/drawing/2014/main" id="{D18C0FDB-5A74-4398-BDC1-0AC22CE361B0}"/>
              </a:ext>
            </a:extLst>
          </p:cNvPr>
          <p:cNvSpPr txBox="1">
            <a:spLocks noGrp="1"/>
          </p:cNvSpPr>
          <p:nvPr>
            <p:ph type="body" idx="4294967295"/>
          </p:nvPr>
        </p:nvSpPr>
        <p:spPr>
          <a:xfrm>
            <a:off x="1945943" y="3678768"/>
            <a:ext cx="7731215" cy="342177"/>
          </a:xfrm>
        </p:spPr>
        <p:txBody>
          <a:bodyPr/>
          <a:lstStyle>
            <a:lvl1pPr marL="0" indent="0">
              <a:buNone/>
              <a:defRPr sz="1400" cap="small">
                <a:solidFill>
                  <a:srgbClr val="EF53A5"/>
                </a:solidFill>
              </a:defRPr>
            </a:lvl1pPr>
          </a:lstStyle>
          <a:p>
            <a:pPr lvl="0"/>
            <a:r>
              <a:rPr lang="tr-TR"/>
              <a:t>Asıl metin stillerini düzenlemek için tıklayın</a:t>
            </a:r>
          </a:p>
        </p:txBody>
      </p:sp>
      <p:sp>
        <p:nvSpPr>
          <p:cNvPr id="16" name="Text Placeholder 3">
            <a:extLst>
              <a:ext uri="{FF2B5EF4-FFF2-40B4-BE49-F238E27FC236}">
                <a16:creationId xmlns:a16="http://schemas.microsoft.com/office/drawing/2014/main" id="{AB6922D2-0985-413E-95C5-8E8289E3023F}"/>
              </a:ext>
            </a:extLst>
          </p:cNvPr>
          <p:cNvSpPr txBox="1">
            <a:spLocks noGrp="1"/>
          </p:cNvSpPr>
          <p:nvPr>
            <p:ph type="body" idx="4294967295"/>
          </p:nvPr>
        </p:nvSpPr>
        <p:spPr>
          <a:xfrm>
            <a:off x="1154951" y="5029200"/>
            <a:ext cx="9244894" cy="997857"/>
          </a:xfrm>
        </p:spPr>
        <p:txBody>
          <a:bodyPr anchor="ctr"/>
          <a:lstStyle>
            <a:lvl1pPr marL="0" indent="0">
              <a:buNone/>
              <a:defRPr sz="1400"/>
            </a:lvl1pPr>
          </a:lstStyle>
          <a:p>
            <a:pPr lvl="0"/>
            <a:r>
              <a:rPr lang="tr-TR"/>
              <a:t>Asıl metin stillerini düzenlemek için tıklayın</a:t>
            </a:r>
          </a:p>
        </p:txBody>
      </p:sp>
      <p:sp>
        <p:nvSpPr>
          <p:cNvPr id="17" name="Date Placeholder 3">
            <a:extLst>
              <a:ext uri="{FF2B5EF4-FFF2-40B4-BE49-F238E27FC236}">
                <a16:creationId xmlns:a16="http://schemas.microsoft.com/office/drawing/2014/main" id="{474DFDBA-6C5E-4856-AD0F-DBDD36F20367}"/>
              </a:ext>
            </a:extLst>
          </p:cNvPr>
          <p:cNvSpPr txBox="1">
            <a:spLocks noGrp="1"/>
          </p:cNvSpPr>
          <p:nvPr>
            <p:ph type="dt" sz="half" idx="7"/>
          </p:nvPr>
        </p:nvSpPr>
        <p:spPr>
          <a:xfrm>
            <a:off x="10653107" y="6391838"/>
            <a:ext cx="990596" cy="304796"/>
          </a:xfrm>
        </p:spPr>
        <p:txBody>
          <a:bodyPr/>
          <a:lstStyle>
            <a:lvl1pPr>
              <a:defRPr/>
            </a:lvl1pPr>
          </a:lstStyle>
          <a:p>
            <a:pPr lvl="0"/>
            <a:fld id="{A31EC060-7E2A-4DB5-AC5E-3A9C69A0CE2E}" type="datetime1">
              <a:rPr lang="en-US"/>
              <a:pPr lvl="0"/>
              <a:t>4/19/2020</a:t>
            </a:fld>
            <a:endParaRPr lang="en-US"/>
          </a:p>
        </p:txBody>
      </p:sp>
      <p:sp>
        <p:nvSpPr>
          <p:cNvPr id="18" name="Footer Placeholder 4">
            <a:extLst>
              <a:ext uri="{FF2B5EF4-FFF2-40B4-BE49-F238E27FC236}">
                <a16:creationId xmlns:a16="http://schemas.microsoft.com/office/drawing/2014/main" id="{F7C67B49-26CC-45A7-A4A8-25C54CA6B213}"/>
              </a:ext>
            </a:extLst>
          </p:cNvPr>
          <p:cNvSpPr txBox="1">
            <a:spLocks noGrp="1"/>
          </p:cNvSpPr>
          <p:nvPr>
            <p:ph type="ftr" sz="quarter" idx="9"/>
          </p:nvPr>
        </p:nvSpPr>
        <p:spPr>
          <a:xfrm>
            <a:off x="561112" y="6391838"/>
            <a:ext cx="3859792" cy="304796"/>
          </a:xfrm>
        </p:spPr>
        <p:txBody>
          <a:bodyPr/>
          <a:lstStyle>
            <a:lvl1pPr>
              <a:defRPr/>
            </a:lvl1pPr>
          </a:lstStyle>
          <a:p>
            <a:pPr lvl="0"/>
            <a:endParaRPr lang="en-US"/>
          </a:p>
        </p:txBody>
      </p:sp>
      <p:sp>
        <p:nvSpPr>
          <p:cNvPr id="19" name="Rectangle 18">
            <a:extLst>
              <a:ext uri="{FF2B5EF4-FFF2-40B4-BE49-F238E27FC236}">
                <a16:creationId xmlns:a16="http://schemas.microsoft.com/office/drawing/2014/main" id="{E723164B-7BE6-443F-8B5B-6D2750EFCEE0}"/>
              </a:ext>
            </a:extLst>
          </p:cNvPr>
          <p:cNvSpPr/>
          <p:nvPr/>
        </p:nvSpPr>
        <p:spPr>
          <a:xfrm>
            <a:off x="10437811" y="0"/>
            <a:ext cx="685800" cy="1143000"/>
          </a:xfrm>
          <a:prstGeom prst="rect">
            <a:avLst/>
          </a:prstGeom>
          <a:solidFill>
            <a:srgbClr val="B31166"/>
          </a:solidFill>
          <a:ln cap="rnd">
            <a:noFill/>
            <a:prstDash val="solid"/>
          </a:ln>
          <a:effectLst>
            <a:outerShdw dist="25402" dir="5400000" algn="tl">
              <a:srgbClr val="000000">
                <a:alpha val="45000"/>
              </a:srgbClr>
            </a:outerShdw>
          </a:effectLst>
        </p:spPr>
        <p:txBody>
          <a:bodyPr lIns="0" tIns="0" rIns="0" bIns="0"/>
          <a:lstStyle/>
          <a:p>
            <a:endParaRPr lang="en-US"/>
          </a:p>
        </p:txBody>
      </p:sp>
      <p:sp>
        <p:nvSpPr>
          <p:cNvPr id="20" name="Slide Number Placeholder 5">
            <a:extLst>
              <a:ext uri="{FF2B5EF4-FFF2-40B4-BE49-F238E27FC236}">
                <a16:creationId xmlns:a16="http://schemas.microsoft.com/office/drawing/2014/main" id="{6B527BC5-0E93-4251-B857-466E5F0B639D}"/>
              </a:ext>
            </a:extLst>
          </p:cNvPr>
          <p:cNvSpPr txBox="1">
            <a:spLocks noGrp="1"/>
          </p:cNvSpPr>
          <p:nvPr>
            <p:ph type="sldNum" sz="quarter" idx="8"/>
          </p:nvPr>
        </p:nvSpPr>
        <p:spPr>
          <a:xfrm>
            <a:off x="10352544" y="295726"/>
            <a:ext cx="838203" cy="767684"/>
          </a:xfrm>
        </p:spPr>
        <p:txBody>
          <a:bodyPr/>
          <a:lstStyle>
            <a:lvl1pPr>
              <a:defRPr/>
            </a:lvl1pPr>
          </a:lstStyle>
          <a:p>
            <a:pPr lvl="0"/>
            <a:fld id="{3F5A20FB-2562-41F9-B994-D063A230CBCB}" type="slidenum">
              <a:t>‹#›</a:t>
            </a:fld>
            <a:endParaRPr lang="en-US"/>
          </a:p>
        </p:txBody>
      </p:sp>
    </p:spTree>
    <p:extLst>
      <p:ext uri="{BB962C8B-B14F-4D97-AF65-F5344CB8AC3E}">
        <p14:creationId xmlns:p14="http://schemas.microsoft.com/office/powerpoint/2010/main" val="532316928"/>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İsim Kartı">
    <p:spTree>
      <p:nvGrpSpPr>
        <p:cNvPr id="1" name=""/>
        <p:cNvGrpSpPr/>
        <p:nvPr/>
      </p:nvGrpSpPr>
      <p:grpSpPr>
        <a:xfrm>
          <a:off x="0" y="0"/>
          <a:ext cx="0" cy="0"/>
          <a:chOff x="0" y="0"/>
          <a:chExt cx="0" cy="0"/>
        </a:xfrm>
      </p:grpSpPr>
      <p:grpSp>
        <p:nvGrpSpPr>
          <p:cNvPr id="2" name="Group 8">
            <a:extLst>
              <a:ext uri="{FF2B5EF4-FFF2-40B4-BE49-F238E27FC236}">
                <a16:creationId xmlns:a16="http://schemas.microsoft.com/office/drawing/2014/main" id="{C178A66F-9D8A-471B-8EC3-AFC9B6681ADD}"/>
              </a:ext>
            </a:extLst>
          </p:cNvPr>
          <p:cNvGrpSpPr/>
          <p:nvPr/>
        </p:nvGrpSpPr>
        <p:grpSpPr>
          <a:xfrm>
            <a:off x="0" y="0"/>
            <a:ext cx="12191996" cy="6858000"/>
            <a:chOff x="0" y="0"/>
            <a:chExt cx="12191996" cy="6858000"/>
          </a:xfrm>
        </p:grpSpPr>
        <p:sp>
          <p:nvSpPr>
            <p:cNvPr id="3" name="Rectangle 10">
              <a:extLst>
                <a:ext uri="{FF2B5EF4-FFF2-40B4-BE49-F238E27FC236}">
                  <a16:creationId xmlns:a16="http://schemas.microsoft.com/office/drawing/2014/main" id="{3301D6C4-261F-4DC4-B0BD-D15E40C25758}"/>
                </a:ext>
              </a:extLst>
            </p:cNvPr>
            <p:cNvSpPr/>
            <p:nvPr/>
          </p:nvSpPr>
          <p:spPr>
            <a:xfrm>
              <a:off x="0" y="0"/>
              <a:ext cx="12191996" cy="6858000"/>
            </a:xfrm>
            <a:prstGeom prst="rect">
              <a:avLst/>
            </a:prstGeom>
            <a:blipFill>
              <a:blip r:embed="rId2">
                <a:alphaModFix/>
              </a:blip>
              <a:stretch>
                <a:fillRect/>
              </a:stretch>
            </a:blipFill>
            <a:ln cap="rnd">
              <a:noFill/>
              <a:prstDash val="solid"/>
            </a:ln>
          </p:spPr>
          <p:txBody>
            <a:bodyPr lIns="0" tIns="0" rIns="0" bIns="0"/>
            <a:lstStyle/>
            <a:p>
              <a:endParaRPr lang="en-US"/>
            </a:p>
          </p:txBody>
        </p:sp>
        <p:sp>
          <p:nvSpPr>
            <p:cNvPr id="4" name="Oval 14">
              <a:extLst>
                <a:ext uri="{FF2B5EF4-FFF2-40B4-BE49-F238E27FC236}">
                  <a16:creationId xmlns:a16="http://schemas.microsoft.com/office/drawing/2014/main" id="{3642C61B-1A1A-456D-98B7-D00F69D5B4AA}"/>
                </a:ext>
              </a:extLst>
            </p:cNvPr>
            <p:cNvSpPr/>
            <p:nvPr/>
          </p:nvSpPr>
          <p:spPr>
            <a:xfrm>
              <a:off x="0" y="2667003"/>
              <a:ext cx="4190996" cy="419099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B6BF2">
                    <a:alpha val="11000"/>
                  </a:srgbClr>
                </a:gs>
                <a:gs pos="100000">
                  <a:srgbClr val="9B6BF2">
                    <a:alpha val="10000"/>
                  </a:srgbClr>
                </a:gs>
              </a:gsLst>
              <a:path path="circle">
                <a:fillToRect l="50000" t="50000" r="50000" b="50000"/>
              </a:path>
            </a:gradFill>
            <a:ln cap="rnd">
              <a:noFill/>
              <a:prstDash val="solid"/>
            </a:ln>
          </p:spPr>
          <p:txBody>
            <a:bodyPr lIns="0" tIns="0" rIns="0" bIns="0"/>
            <a:lstStyle/>
            <a:p>
              <a:endParaRPr lang="en-US"/>
            </a:p>
          </p:txBody>
        </p:sp>
        <p:sp>
          <p:nvSpPr>
            <p:cNvPr id="5" name="Oval 15">
              <a:extLst>
                <a:ext uri="{FF2B5EF4-FFF2-40B4-BE49-F238E27FC236}">
                  <a16:creationId xmlns:a16="http://schemas.microsoft.com/office/drawing/2014/main" id="{D8DBC423-7AC1-41D8-9729-7EF04EC4BD22}"/>
                </a:ext>
              </a:extLst>
            </p:cNvPr>
            <p:cNvSpPr/>
            <p:nvPr/>
          </p:nvSpPr>
          <p:spPr>
            <a:xfrm>
              <a:off x="0" y="2895603"/>
              <a:ext cx="2362196" cy="236219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B6BF2">
                    <a:alpha val="8000"/>
                  </a:srgbClr>
                </a:gs>
                <a:gs pos="100000">
                  <a:srgbClr val="9B6BF2">
                    <a:alpha val="8000"/>
                  </a:srgbClr>
                </a:gs>
              </a:gsLst>
              <a:path path="circle">
                <a:fillToRect l="50000" t="50000" r="50000" b="50000"/>
              </a:path>
            </a:gradFill>
            <a:ln cap="rnd">
              <a:noFill/>
              <a:prstDash val="solid"/>
            </a:ln>
          </p:spPr>
          <p:txBody>
            <a:bodyPr lIns="0" tIns="0" rIns="0" bIns="0"/>
            <a:lstStyle/>
            <a:p>
              <a:endParaRPr lang="en-US"/>
            </a:p>
          </p:txBody>
        </p:sp>
        <p:sp>
          <p:nvSpPr>
            <p:cNvPr id="6" name="Oval 16">
              <a:extLst>
                <a:ext uri="{FF2B5EF4-FFF2-40B4-BE49-F238E27FC236}">
                  <a16:creationId xmlns:a16="http://schemas.microsoft.com/office/drawing/2014/main" id="{577D04F3-93DB-4B5B-8ADF-E918BEEE2F59}"/>
                </a:ext>
              </a:extLst>
            </p:cNvPr>
            <p:cNvSpPr/>
            <p:nvPr/>
          </p:nvSpPr>
          <p:spPr>
            <a:xfrm>
              <a:off x="8609011" y="5867403"/>
              <a:ext cx="990596" cy="99059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B6BF2">
                    <a:alpha val="14000"/>
                  </a:srgbClr>
                </a:gs>
                <a:gs pos="100000">
                  <a:srgbClr val="9B6BF2">
                    <a:alpha val="7000"/>
                  </a:srgbClr>
                </a:gs>
              </a:gsLst>
              <a:path path="circle">
                <a:fillToRect l="50000" t="50000" r="50000" b="50000"/>
              </a:path>
            </a:gradFill>
            <a:ln cap="rnd">
              <a:noFill/>
              <a:prstDash val="solid"/>
            </a:ln>
          </p:spPr>
          <p:txBody>
            <a:bodyPr lIns="0" tIns="0" rIns="0" bIns="0"/>
            <a:lstStyle/>
            <a:p>
              <a:endParaRPr lang="en-US"/>
            </a:p>
          </p:txBody>
        </p:sp>
        <p:sp>
          <p:nvSpPr>
            <p:cNvPr id="7" name="Oval 17">
              <a:extLst>
                <a:ext uri="{FF2B5EF4-FFF2-40B4-BE49-F238E27FC236}">
                  <a16:creationId xmlns:a16="http://schemas.microsoft.com/office/drawing/2014/main" id="{B5417DF9-1481-4BAE-A5D3-FC71A0479BBC}"/>
                </a:ext>
              </a:extLst>
            </p:cNvPr>
            <p:cNvSpPr/>
            <p:nvPr/>
          </p:nvSpPr>
          <p:spPr>
            <a:xfrm>
              <a:off x="8609011" y="1676396"/>
              <a:ext cx="2819396" cy="281939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B6BF2">
                    <a:alpha val="7000"/>
                  </a:srgbClr>
                </a:gs>
                <a:gs pos="100000">
                  <a:srgbClr val="9B6BF2">
                    <a:alpha val="6000"/>
                  </a:srgbClr>
                </a:gs>
              </a:gsLst>
              <a:path path="circle">
                <a:fillToRect l="50000" t="50000" r="50000" b="50000"/>
              </a:path>
            </a:gradFill>
            <a:ln cap="rnd">
              <a:noFill/>
              <a:prstDash val="solid"/>
            </a:ln>
          </p:spPr>
          <p:txBody>
            <a:bodyPr lIns="0" tIns="0" rIns="0" bIns="0"/>
            <a:lstStyle/>
            <a:p>
              <a:endParaRPr lang="en-US"/>
            </a:p>
          </p:txBody>
        </p:sp>
        <p:sp>
          <p:nvSpPr>
            <p:cNvPr id="8" name="Oval 18">
              <a:extLst>
                <a:ext uri="{FF2B5EF4-FFF2-40B4-BE49-F238E27FC236}">
                  <a16:creationId xmlns:a16="http://schemas.microsoft.com/office/drawing/2014/main" id="{24204CE4-A9BB-4C44-BAFC-D9D659F77A9F}"/>
                </a:ext>
              </a:extLst>
            </p:cNvPr>
            <p:cNvSpPr/>
            <p:nvPr/>
          </p:nvSpPr>
          <p:spPr>
            <a:xfrm>
              <a:off x="7999408" y="8467"/>
              <a:ext cx="1600200" cy="1600200"/>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B6BF2">
                    <a:alpha val="14000"/>
                  </a:srgbClr>
                </a:gs>
                <a:gs pos="100000">
                  <a:srgbClr val="9B6BF2">
                    <a:alpha val="7000"/>
                  </a:srgbClr>
                </a:gs>
              </a:gsLst>
              <a:path path="circle">
                <a:fillToRect l="50000" t="50000" r="50000" b="50000"/>
              </a:path>
            </a:gradFill>
            <a:ln cap="rnd">
              <a:noFill/>
              <a:prstDash val="solid"/>
            </a:ln>
          </p:spPr>
          <p:txBody>
            <a:bodyPr lIns="0" tIns="0" rIns="0" bIns="0"/>
            <a:lstStyle/>
            <a:p>
              <a:endParaRPr lang="en-US"/>
            </a:p>
          </p:txBody>
        </p:sp>
        <p:sp>
          <p:nvSpPr>
            <p:cNvPr id="9" name="Freeform 5">
              <a:extLst>
                <a:ext uri="{FF2B5EF4-FFF2-40B4-BE49-F238E27FC236}">
                  <a16:creationId xmlns:a16="http://schemas.microsoft.com/office/drawing/2014/main" id="{5116019C-CF2F-42ED-9BB5-25666CC170DB}"/>
                </a:ext>
              </a:extLst>
            </p:cNvPr>
            <p:cNvSpPr/>
            <p:nvPr/>
          </p:nvSpPr>
          <p:spPr>
            <a:xfrm rot="21010064">
              <a:off x="8490945" y="4193585"/>
              <a:ext cx="3299411" cy="440923"/>
            </a:xfrm>
            <a:custGeom>
              <a:avLst/>
              <a:gdLst>
                <a:gd name="f0" fmla="val w"/>
                <a:gd name="f1" fmla="val h"/>
                <a:gd name="f2" fmla="val 0"/>
                <a:gd name="f3" fmla="val 10000"/>
                <a:gd name="f4" fmla="val 5291"/>
                <a:gd name="f5" fmla="val 85"/>
                <a:gd name="f6" fmla="val 2532"/>
                <a:gd name="f7" fmla="val 1736"/>
                <a:gd name="f8" fmla="val 3911"/>
                <a:gd name="f9" fmla="val 7524"/>
                <a:gd name="f10" fmla="val 5298"/>
                <a:gd name="f11" fmla="val 9958"/>
                <a:gd name="f12" fmla="val 9989"/>
                <a:gd name="f13" fmla="val 1958"/>
                <a:gd name="f14" fmla="val 9969"/>
                <a:gd name="f15" fmla="val 3333"/>
                <a:gd name="f16" fmla="val 9667"/>
                <a:gd name="f17" fmla="val 204"/>
                <a:gd name="f18" fmla="val 9334"/>
                <a:gd name="f19" fmla="val 400"/>
                <a:gd name="f20" fmla="val 9001"/>
                <a:gd name="f21" fmla="val 590"/>
                <a:gd name="f22" fmla="val 8667"/>
                <a:gd name="f23" fmla="val 753"/>
                <a:gd name="f24" fmla="val 8333"/>
                <a:gd name="f25" fmla="val 917"/>
                <a:gd name="f26" fmla="val 7999"/>
                <a:gd name="f27" fmla="val 1071"/>
                <a:gd name="f28" fmla="val 7669"/>
                <a:gd name="f29" fmla="val 1202"/>
                <a:gd name="f30" fmla="val 7333"/>
                <a:gd name="f31" fmla="val 1325"/>
                <a:gd name="f32" fmla="val 7000"/>
                <a:gd name="f33" fmla="val 1440"/>
                <a:gd name="f34" fmla="val 6673"/>
                <a:gd name="f35" fmla="val 1538"/>
                <a:gd name="f36" fmla="val 6340"/>
                <a:gd name="f37" fmla="val 1636"/>
                <a:gd name="f38" fmla="val 6013"/>
                <a:gd name="f39" fmla="val 1719"/>
                <a:gd name="f40" fmla="val 5686"/>
                <a:gd name="f41" fmla="val 1784"/>
                <a:gd name="f42" fmla="val 5359"/>
                <a:gd name="f43" fmla="val 1850"/>
                <a:gd name="f44" fmla="val 5036"/>
                <a:gd name="f45" fmla="val 1906"/>
                <a:gd name="f46" fmla="val 4717"/>
                <a:gd name="f47" fmla="val 1948"/>
                <a:gd name="f48" fmla="val 4396"/>
                <a:gd name="f49" fmla="val 1980"/>
                <a:gd name="f50" fmla="val 4079"/>
                <a:gd name="f51" fmla="val 2013"/>
                <a:gd name="f52" fmla="val 3766"/>
                <a:gd name="f53" fmla="val 2029"/>
                <a:gd name="f54" fmla="val 3454"/>
                <a:gd name="f55" fmla="val 2046"/>
                <a:gd name="f56" fmla="val 3145"/>
                <a:gd name="f57" fmla="val 2053"/>
                <a:gd name="f58" fmla="val 2839"/>
                <a:gd name="f59" fmla="val 2537"/>
                <a:gd name="f60" fmla="val 2238"/>
                <a:gd name="f61" fmla="val 1943"/>
                <a:gd name="f62" fmla="val 2004"/>
                <a:gd name="f63" fmla="val 1653"/>
                <a:gd name="f64" fmla="val 1368"/>
                <a:gd name="f65" fmla="val 1955"/>
                <a:gd name="f66" fmla="val 1085"/>
                <a:gd name="f67" fmla="val 1915"/>
                <a:gd name="f68" fmla="val 806"/>
                <a:gd name="f69" fmla="val 1873"/>
                <a:gd name="f70" fmla="val 533"/>
                <a:gd name="f71" fmla="val 1833"/>
                <a:gd name="f72" fmla="val 1726"/>
                <a:gd name="f73" fmla="val 28"/>
                <a:gd name="f74" fmla="val 1995"/>
                <a:gd name="f75" fmla="val 57"/>
                <a:gd name="f76" fmla="val 2263"/>
                <a:gd name="f77" fmla="*/ f0 1 10000"/>
                <a:gd name="f78" fmla="*/ f1 1 5291"/>
                <a:gd name="f79" fmla="val f2"/>
                <a:gd name="f80" fmla="val f3"/>
                <a:gd name="f81" fmla="val f4"/>
                <a:gd name="f82" fmla="+- f81 0 f79"/>
                <a:gd name="f83" fmla="+- f80 0 f79"/>
                <a:gd name="f84" fmla="*/ f83 1 10000"/>
                <a:gd name="f85" fmla="*/ f82 1 5291"/>
                <a:gd name="f86" fmla="*/ f79 1 f84"/>
                <a:gd name="f87" fmla="*/ f80 1 f84"/>
                <a:gd name="f88" fmla="*/ f79 1 f85"/>
                <a:gd name="f89" fmla="*/ f81 1 f85"/>
                <a:gd name="f90" fmla="*/ f86 f77 1"/>
                <a:gd name="f91" fmla="*/ f87 f77 1"/>
                <a:gd name="f92" fmla="*/ f89 f78 1"/>
                <a:gd name="f93" fmla="*/ f88 f78 1"/>
              </a:gdLst>
              <a:ahLst/>
              <a:cxnLst>
                <a:cxn ang="3cd4">
                  <a:pos x="hc" y="t"/>
                </a:cxn>
                <a:cxn ang="0">
                  <a:pos x="r" y="vc"/>
                </a:cxn>
                <a:cxn ang="cd4">
                  <a:pos x="hc" y="b"/>
                </a:cxn>
                <a:cxn ang="cd2">
                  <a:pos x="l" y="vc"/>
                </a:cxn>
              </a:cxnLst>
              <a:rect l="f90" t="f93" r="f91" b="f92"/>
              <a:pathLst>
                <a:path w="10000" h="5291">
                  <a:moveTo>
                    <a:pt x="f5" y="f6"/>
                  </a:moveTo>
                  <a:cubicBezTo>
                    <a:pt x="f7" y="f8"/>
                    <a:pt x="f9" y="f10"/>
                    <a:pt x="f11" y="f4"/>
                  </a:cubicBezTo>
                  <a:cubicBezTo>
                    <a:pt x="f12" y="f13"/>
                    <a:pt x="f14" y="f15"/>
                    <a:pt x="f3" y="f2"/>
                  </a:cubicBezTo>
                  <a:lnTo>
                    <a:pt x="f3" y="f2"/>
                  </a:lnTo>
                  <a:lnTo>
                    <a:pt x="f16" y="f17"/>
                  </a:lnTo>
                  <a:lnTo>
                    <a:pt x="f18" y="f19"/>
                  </a:lnTo>
                  <a:lnTo>
                    <a:pt x="f20" y="f21"/>
                  </a:lnTo>
                  <a:lnTo>
                    <a:pt x="f22" y="f23"/>
                  </a:lnTo>
                  <a:lnTo>
                    <a:pt x="f24" y="f25"/>
                  </a:lnTo>
                  <a:lnTo>
                    <a:pt x="f26" y="f27"/>
                  </a:lnTo>
                  <a:lnTo>
                    <a:pt x="f28" y="f29"/>
                  </a:lnTo>
                  <a:lnTo>
                    <a:pt x="f30" y="f31"/>
                  </a:lnTo>
                  <a:lnTo>
                    <a:pt x="f32" y="f33"/>
                  </a:lnTo>
                  <a:lnTo>
                    <a:pt x="f34" y="f35"/>
                  </a:lnTo>
                  <a:lnTo>
                    <a:pt x="f36" y="f37"/>
                  </a:lnTo>
                  <a:lnTo>
                    <a:pt x="f38" y="f39"/>
                  </a:lnTo>
                  <a:lnTo>
                    <a:pt x="f40" y="f41"/>
                  </a:lnTo>
                  <a:lnTo>
                    <a:pt x="f42" y="f43"/>
                  </a:lnTo>
                  <a:lnTo>
                    <a:pt x="f44" y="f45"/>
                  </a:lnTo>
                  <a:lnTo>
                    <a:pt x="f46" y="f47"/>
                  </a:lnTo>
                  <a:lnTo>
                    <a:pt x="f48" y="f49"/>
                  </a:lnTo>
                  <a:lnTo>
                    <a:pt x="f50" y="f51"/>
                  </a:lnTo>
                  <a:lnTo>
                    <a:pt x="f52" y="f53"/>
                  </a:lnTo>
                  <a:lnTo>
                    <a:pt x="f54" y="f55"/>
                  </a:lnTo>
                  <a:lnTo>
                    <a:pt x="f56" y="f57"/>
                  </a:lnTo>
                  <a:lnTo>
                    <a:pt x="f58" y="f55"/>
                  </a:lnTo>
                  <a:lnTo>
                    <a:pt x="f59" y="f55"/>
                  </a:lnTo>
                  <a:lnTo>
                    <a:pt x="f60" y="f53"/>
                  </a:lnTo>
                  <a:lnTo>
                    <a:pt x="f61" y="f62"/>
                  </a:lnTo>
                  <a:lnTo>
                    <a:pt x="f63" y="f49"/>
                  </a:lnTo>
                  <a:lnTo>
                    <a:pt x="f64" y="f65"/>
                  </a:lnTo>
                  <a:lnTo>
                    <a:pt x="f66" y="f67"/>
                  </a:lnTo>
                  <a:lnTo>
                    <a:pt x="f68" y="f69"/>
                  </a:lnTo>
                  <a:lnTo>
                    <a:pt x="f70" y="f71"/>
                  </a:lnTo>
                  <a:lnTo>
                    <a:pt x="f2" y="f72"/>
                  </a:lnTo>
                  <a:cubicBezTo>
                    <a:pt x="f73" y="f74"/>
                    <a:pt x="f75" y="f76"/>
                    <a:pt x="f5" y="f6"/>
                  </a:cubicBezTo>
                  <a:close/>
                </a:path>
              </a:pathLst>
            </a:custGeom>
            <a:solidFill>
              <a:srgbClr val="FFFFFF">
                <a:alpha val="20000"/>
              </a:srgbClr>
            </a:solidFill>
            <a:ln cap="rnd">
              <a:noFill/>
              <a:prstDash val="solid"/>
            </a:ln>
          </p:spPr>
          <p:txBody>
            <a:bodyPr lIns="0" tIns="0" rIns="0" bIns="0"/>
            <a:lstStyle/>
            <a:p>
              <a:endParaRPr lang="en-US"/>
            </a:p>
          </p:txBody>
        </p:sp>
        <p:sp>
          <p:nvSpPr>
            <p:cNvPr id="10" name="Freeform 5">
              <a:extLst>
                <a:ext uri="{FF2B5EF4-FFF2-40B4-BE49-F238E27FC236}">
                  <a16:creationId xmlns:a16="http://schemas.microsoft.com/office/drawing/2014/main" id="{6274276F-6F07-439D-9126-55FF4A636278}"/>
                </a:ext>
              </a:extLst>
            </p:cNvPr>
            <p:cNvSpPr/>
            <p:nvPr/>
          </p:nvSpPr>
          <p:spPr>
            <a:xfrm>
              <a:off x="455608" y="4241801"/>
              <a:ext cx="11277596" cy="2337160"/>
            </a:xfrm>
            <a:custGeom>
              <a:avLst/>
              <a:gdLst>
                <a:gd name="f0" fmla="val w"/>
                <a:gd name="f1" fmla="val h"/>
                <a:gd name="f2" fmla="val 0"/>
                <a:gd name="f3" fmla="val 10000"/>
                <a:gd name="f4" fmla="val 8000"/>
                <a:gd name="f5" fmla="val 7970"/>
                <a:gd name="f6" fmla="val 7"/>
                <a:gd name="f7" fmla="val 9773"/>
                <a:gd name="f8" fmla="val 156"/>
                <a:gd name="f9" fmla="val 9547"/>
                <a:gd name="f10" fmla="val 298"/>
                <a:gd name="f11" fmla="val 9320"/>
                <a:gd name="f12" fmla="val 437"/>
                <a:gd name="f13" fmla="val 9092"/>
                <a:gd name="f14" fmla="val 556"/>
                <a:gd name="f15" fmla="val 8865"/>
                <a:gd name="f16" fmla="val 676"/>
                <a:gd name="f17" fmla="val 8637"/>
                <a:gd name="f18" fmla="val 788"/>
                <a:gd name="f19" fmla="val 8412"/>
                <a:gd name="f20" fmla="val 884"/>
                <a:gd name="f21" fmla="val 8184"/>
                <a:gd name="f22" fmla="val 975"/>
                <a:gd name="f23" fmla="val 7957"/>
                <a:gd name="f24" fmla="val 1058"/>
                <a:gd name="f25" fmla="val 7734"/>
                <a:gd name="f26" fmla="val 1130"/>
                <a:gd name="f27" fmla="val 7508"/>
                <a:gd name="f28" fmla="val 1202"/>
                <a:gd name="f29" fmla="val 7285"/>
                <a:gd name="f30" fmla="val 1262"/>
                <a:gd name="f31" fmla="val 7062"/>
                <a:gd name="f32" fmla="val 1309"/>
                <a:gd name="f33" fmla="val 6840"/>
                <a:gd name="f34" fmla="val 1358"/>
                <a:gd name="f35" fmla="val 6620"/>
                <a:gd name="f36" fmla="val 1399"/>
                <a:gd name="f37" fmla="val 6402"/>
                <a:gd name="f38" fmla="val 1428"/>
                <a:gd name="f39" fmla="val 6184"/>
                <a:gd name="f40" fmla="val 1453"/>
                <a:gd name="f41" fmla="val 5968"/>
                <a:gd name="f42" fmla="val 1477"/>
                <a:gd name="f43" fmla="val 5755"/>
                <a:gd name="f44" fmla="val 1488"/>
                <a:gd name="f45" fmla="val 5542"/>
                <a:gd name="f46" fmla="val 1500"/>
                <a:gd name="f47" fmla="val 5332"/>
                <a:gd name="f48" fmla="val 1506"/>
                <a:gd name="f49" fmla="val 5124"/>
                <a:gd name="f50" fmla="val 4918"/>
                <a:gd name="f51" fmla="val 4714"/>
                <a:gd name="f52" fmla="val 4514"/>
                <a:gd name="f53" fmla="val 1470"/>
                <a:gd name="f54" fmla="val 4316"/>
                <a:gd name="f55" fmla="val 4122"/>
                <a:gd name="f56" fmla="val 1434"/>
                <a:gd name="f57" fmla="val 3929"/>
                <a:gd name="f58" fmla="val 1405"/>
                <a:gd name="f59" fmla="val 3739"/>
                <a:gd name="f60" fmla="val 1374"/>
                <a:gd name="f61" fmla="val 3553"/>
                <a:gd name="f62" fmla="val 1346"/>
                <a:gd name="f63" fmla="val 3190"/>
                <a:gd name="f64" fmla="val 1267"/>
                <a:gd name="f65" fmla="val 2842"/>
                <a:gd name="f66" fmla="val 1183"/>
                <a:gd name="f67" fmla="val 2508"/>
                <a:gd name="f68" fmla="val 1095"/>
                <a:gd name="f69" fmla="val 2192"/>
                <a:gd name="f70" fmla="val 998"/>
                <a:gd name="f71" fmla="val 1890"/>
                <a:gd name="f72" fmla="val 897"/>
                <a:gd name="f73" fmla="val 1610"/>
                <a:gd name="f74" fmla="val 1347"/>
                <a:gd name="f75" fmla="val 681"/>
                <a:gd name="f76" fmla="val 1105"/>
                <a:gd name="f77" fmla="val 574"/>
                <a:gd name="f78" fmla="val 883"/>
                <a:gd name="f79" fmla="val 473"/>
                <a:gd name="f80" fmla="val 686"/>
                <a:gd name="f81" fmla="val 377"/>
                <a:gd name="f82" fmla="val 508"/>
                <a:gd name="f83" fmla="val 286"/>
                <a:gd name="f84" fmla="val 358"/>
                <a:gd name="f85" fmla="val 210"/>
                <a:gd name="f86" fmla="val 232"/>
                <a:gd name="f87" fmla="val 138"/>
                <a:gd name="f88" fmla="val 59"/>
                <a:gd name="f89" fmla="val 35"/>
                <a:gd name="f90" fmla="*/ f0 1 10000"/>
                <a:gd name="f91" fmla="*/ f1 1 8000"/>
                <a:gd name="f92" fmla="val f2"/>
                <a:gd name="f93" fmla="val f3"/>
                <a:gd name="f94" fmla="val f4"/>
                <a:gd name="f95" fmla="+- f94 0 f92"/>
                <a:gd name="f96" fmla="+- f93 0 f92"/>
                <a:gd name="f97" fmla="*/ f96 1 10000"/>
                <a:gd name="f98" fmla="*/ f95 1 8000"/>
                <a:gd name="f99" fmla="*/ f92 1 f97"/>
                <a:gd name="f100" fmla="*/ f93 1 f97"/>
                <a:gd name="f101" fmla="*/ f92 1 f98"/>
                <a:gd name="f102" fmla="*/ f94 1 f98"/>
                <a:gd name="f103" fmla="*/ f99 f90 1"/>
                <a:gd name="f104" fmla="*/ f100 f90 1"/>
                <a:gd name="f105" fmla="*/ f102 f91 1"/>
                <a:gd name="f106" fmla="*/ f101 f91 1"/>
              </a:gdLst>
              <a:ahLst/>
              <a:cxnLst>
                <a:cxn ang="3cd4">
                  <a:pos x="hc" y="t"/>
                </a:cxn>
                <a:cxn ang="0">
                  <a:pos x="r" y="vc"/>
                </a:cxn>
                <a:cxn ang="cd4">
                  <a:pos x="hc" y="b"/>
                </a:cxn>
                <a:cxn ang="cd2">
                  <a:pos x="l" y="vc"/>
                </a:cxn>
              </a:cxnLst>
              <a:rect l="f103" t="f106" r="f104" b="f105"/>
              <a:pathLst>
                <a:path w="10000" h="8000">
                  <a:moveTo>
                    <a:pt x="f2" y="f2"/>
                  </a:moveTo>
                  <a:lnTo>
                    <a:pt x="f2" y="f5"/>
                  </a:lnTo>
                  <a:lnTo>
                    <a:pt x="f3" y="f4"/>
                  </a:lnTo>
                  <a:lnTo>
                    <a:pt x="f3" y="f6"/>
                  </a:lnTo>
                  <a:lnTo>
                    <a:pt x="f3" y="f6"/>
                  </a:lnTo>
                  <a:lnTo>
                    <a:pt x="f7" y="f8"/>
                  </a:lnTo>
                  <a:lnTo>
                    <a:pt x="f9" y="f10"/>
                  </a:lnTo>
                  <a:lnTo>
                    <a:pt x="f11" y="f12"/>
                  </a:lnTo>
                  <a:lnTo>
                    <a:pt x="f13" y="f14"/>
                  </a:lnTo>
                  <a:lnTo>
                    <a:pt x="f15" y="f16"/>
                  </a:lnTo>
                  <a:lnTo>
                    <a:pt x="f17" y="f18"/>
                  </a:lnTo>
                  <a:lnTo>
                    <a:pt x="f19" y="f20"/>
                  </a:lnTo>
                  <a:lnTo>
                    <a:pt x="f21" y="f22"/>
                  </a:lnTo>
                  <a:lnTo>
                    <a:pt x="f23" y="f24"/>
                  </a:lnTo>
                  <a:lnTo>
                    <a:pt x="f25" y="f26"/>
                  </a:lnTo>
                  <a:lnTo>
                    <a:pt x="f27" y="f28"/>
                  </a:lnTo>
                  <a:lnTo>
                    <a:pt x="f29" y="f30"/>
                  </a:lnTo>
                  <a:lnTo>
                    <a:pt x="f31" y="f32"/>
                  </a:lnTo>
                  <a:lnTo>
                    <a:pt x="f33" y="f34"/>
                  </a:lnTo>
                  <a:lnTo>
                    <a:pt x="f35" y="f36"/>
                  </a:lnTo>
                  <a:lnTo>
                    <a:pt x="f37" y="f38"/>
                  </a:lnTo>
                  <a:lnTo>
                    <a:pt x="f39" y="f40"/>
                  </a:lnTo>
                  <a:lnTo>
                    <a:pt x="f41" y="f42"/>
                  </a:lnTo>
                  <a:lnTo>
                    <a:pt x="f43" y="f44"/>
                  </a:lnTo>
                  <a:lnTo>
                    <a:pt x="f45" y="f46"/>
                  </a:lnTo>
                  <a:lnTo>
                    <a:pt x="f47" y="f48"/>
                  </a:lnTo>
                  <a:lnTo>
                    <a:pt x="f49" y="f46"/>
                  </a:lnTo>
                  <a:lnTo>
                    <a:pt x="f50" y="f46"/>
                  </a:lnTo>
                  <a:lnTo>
                    <a:pt x="f51" y="f44"/>
                  </a:lnTo>
                  <a:lnTo>
                    <a:pt x="f52" y="f53"/>
                  </a:lnTo>
                  <a:lnTo>
                    <a:pt x="f54" y="f40"/>
                  </a:lnTo>
                  <a:lnTo>
                    <a:pt x="f55" y="f56"/>
                  </a:lnTo>
                  <a:lnTo>
                    <a:pt x="f57" y="f58"/>
                  </a:lnTo>
                  <a:lnTo>
                    <a:pt x="f59" y="f60"/>
                  </a:lnTo>
                  <a:lnTo>
                    <a:pt x="f61" y="f62"/>
                  </a:lnTo>
                  <a:lnTo>
                    <a:pt x="f63" y="f64"/>
                  </a:lnTo>
                  <a:lnTo>
                    <a:pt x="f65" y="f66"/>
                  </a:lnTo>
                  <a:lnTo>
                    <a:pt x="f67" y="f68"/>
                  </a:lnTo>
                  <a:lnTo>
                    <a:pt x="f69" y="f70"/>
                  </a:lnTo>
                  <a:lnTo>
                    <a:pt x="f71" y="f72"/>
                  </a:lnTo>
                  <a:lnTo>
                    <a:pt x="f73" y="f18"/>
                  </a:lnTo>
                  <a:lnTo>
                    <a:pt x="f74" y="f75"/>
                  </a:lnTo>
                  <a:lnTo>
                    <a:pt x="f76" y="f77"/>
                  </a:lnTo>
                  <a:lnTo>
                    <a:pt x="f78" y="f79"/>
                  </a:lnTo>
                  <a:lnTo>
                    <a:pt x="f80" y="f81"/>
                  </a:lnTo>
                  <a:lnTo>
                    <a:pt x="f82" y="f83"/>
                  </a:lnTo>
                  <a:lnTo>
                    <a:pt x="f84" y="f85"/>
                  </a:lnTo>
                  <a:lnTo>
                    <a:pt x="f86" y="f87"/>
                  </a:lnTo>
                  <a:lnTo>
                    <a:pt x="f88" y="f89"/>
                  </a:lnTo>
                  <a:lnTo>
                    <a:pt x="f2" y="f2"/>
                  </a:lnTo>
                  <a:lnTo>
                    <a:pt x="f2" y="f2"/>
                  </a:lnTo>
                  <a:close/>
                </a:path>
              </a:pathLst>
            </a:custGeom>
            <a:solidFill>
              <a:srgbClr val="FFFFFF"/>
            </a:solidFill>
            <a:ln cap="rnd">
              <a:noFill/>
              <a:prstDash val="solid"/>
            </a:ln>
          </p:spPr>
          <p:txBody>
            <a:bodyPr lIns="0" tIns="0" rIns="0" bIns="0"/>
            <a:lstStyle/>
            <a:p>
              <a:endParaRPr lang="en-US"/>
            </a:p>
          </p:txBody>
        </p:sp>
        <p:sp>
          <p:nvSpPr>
            <p:cNvPr id="11" name="Freeform 5">
              <a:extLst>
                <a:ext uri="{FF2B5EF4-FFF2-40B4-BE49-F238E27FC236}">
                  <a16:creationId xmlns:a16="http://schemas.microsoft.com/office/drawing/2014/main" id="{2D054F81-0120-4C42-9613-61973B43BA66}"/>
                </a:ext>
              </a:extLst>
            </p:cNvPr>
            <p:cNvSpPr/>
            <p:nvPr/>
          </p:nvSpPr>
          <p:spPr>
            <a:xfrm>
              <a:off x="0" y="1591"/>
              <a:ext cx="12191996" cy="6856408"/>
            </a:xfrm>
            <a:custGeom>
              <a:avLst/>
              <a:gdLst>
                <a:gd name="f0" fmla="val w"/>
                <a:gd name="f1" fmla="val h"/>
                <a:gd name="f2" fmla="val 0"/>
                <a:gd name="f3" fmla="val 15356"/>
                <a:gd name="f4" fmla="val 8638"/>
                <a:gd name="f5" fmla="val 14748"/>
                <a:gd name="f6" fmla="val 8038"/>
                <a:gd name="f7" fmla="val 600"/>
                <a:gd name="f8" fmla="val 592"/>
                <a:gd name="f9" fmla="*/ f0 1 15356"/>
                <a:gd name="f10" fmla="*/ f1 1 8638"/>
                <a:gd name="f11" fmla="val f2"/>
                <a:gd name="f12" fmla="val f3"/>
                <a:gd name="f13" fmla="val f4"/>
                <a:gd name="f14" fmla="+- f13 0 f11"/>
                <a:gd name="f15" fmla="+- f12 0 f11"/>
                <a:gd name="f16" fmla="*/ f15 1 15356"/>
                <a:gd name="f17" fmla="*/ f14 1 8638"/>
                <a:gd name="f18" fmla="*/ 0 1 f16"/>
                <a:gd name="f19" fmla="*/ f12 1 f16"/>
                <a:gd name="f20" fmla="*/ 0 1 f17"/>
                <a:gd name="f21" fmla="*/ f13 1 f17"/>
                <a:gd name="f22" fmla="*/ f18 f9 1"/>
                <a:gd name="f23" fmla="*/ f19 f9 1"/>
                <a:gd name="f24" fmla="*/ f21 f10 1"/>
                <a:gd name="f25" fmla="*/ f20 f10 1"/>
              </a:gdLst>
              <a:ahLst/>
              <a:cxnLst>
                <a:cxn ang="3cd4">
                  <a:pos x="hc" y="t"/>
                </a:cxn>
                <a:cxn ang="0">
                  <a:pos x="r" y="vc"/>
                </a:cxn>
                <a:cxn ang="cd4">
                  <a:pos x="hc" y="b"/>
                </a:cxn>
                <a:cxn ang="cd2">
                  <a:pos x="l" y="vc"/>
                </a:cxn>
              </a:cxnLst>
              <a:rect l="f22" t="f25" r="f23" b="f24"/>
              <a:pathLst>
                <a:path w="15356" h="8638">
                  <a:moveTo>
                    <a:pt x="f2" y="f2"/>
                  </a:moveTo>
                  <a:lnTo>
                    <a:pt x="f2" y="f4"/>
                  </a:lnTo>
                  <a:lnTo>
                    <a:pt x="f3" y="f4"/>
                  </a:lnTo>
                  <a:lnTo>
                    <a:pt x="f3" y="f2"/>
                  </a:lnTo>
                  <a:lnTo>
                    <a:pt x="f2" y="f2"/>
                  </a:lnTo>
                  <a:close/>
                  <a:moveTo>
                    <a:pt x="f5" y="f6"/>
                  </a:moveTo>
                  <a:lnTo>
                    <a:pt x="f7" y="f6"/>
                  </a:lnTo>
                  <a:lnTo>
                    <a:pt x="f7" y="f8"/>
                  </a:lnTo>
                  <a:lnTo>
                    <a:pt x="f5" y="f8"/>
                  </a:lnTo>
                  <a:lnTo>
                    <a:pt x="f5" y="f6"/>
                  </a:lnTo>
                  <a:close/>
                </a:path>
              </a:pathLst>
            </a:custGeom>
            <a:solidFill>
              <a:srgbClr val="FFFFFF"/>
            </a:solidFill>
            <a:ln cap="rnd">
              <a:noFill/>
              <a:prstDash val="solid"/>
            </a:ln>
          </p:spPr>
          <p:txBody>
            <a:bodyPr lIns="0" tIns="0" rIns="0" bIns="0"/>
            <a:lstStyle/>
            <a:p>
              <a:endParaRPr lang="en-US"/>
            </a:p>
          </p:txBody>
        </p:sp>
      </p:grpSp>
      <p:sp>
        <p:nvSpPr>
          <p:cNvPr id="12" name="Title 1">
            <a:extLst>
              <a:ext uri="{FF2B5EF4-FFF2-40B4-BE49-F238E27FC236}">
                <a16:creationId xmlns:a16="http://schemas.microsoft.com/office/drawing/2014/main" id="{EE6D77A8-08B5-47E7-B63A-B5D8B72A26D1}"/>
              </a:ext>
            </a:extLst>
          </p:cNvPr>
          <p:cNvSpPr txBox="1">
            <a:spLocks noGrp="1"/>
          </p:cNvSpPr>
          <p:nvPr>
            <p:ph type="title"/>
          </p:nvPr>
        </p:nvSpPr>
        <p:spPr>
          <a:xfrm>
            <a:off x="1154951" y="2370664"/>
            <a:ext cx="8825660" cy="1822518"/>
          </a:xfrm>
        </p:spPr>
        <p:txBody>
          <a:bodyPr anchor="b"/>
          <a:lstStyle>
            <a:lvl1pPr>
              <a:defRPr sz="4000"/>
            </a:lvl1pPr>
          </a:lstStyle>
          <a:p>
            <a:pPr lvl="0"/>
            <a:r>
              <a:rPr lang="tr-TR"/>
              <a:t>Asıl başlık stilini düzenlemek için tıklayın</a:t>
            </a:r>
            <a:endParaRPr lang="en-US"/>
          </a:p>
        </p:txBody>
      </p:sp>
      <p:sp>
        <p:nvSpPr>
          <p:cNvPr id="13" name="Text Placeholder 2">
            <a:extLst>
              <a:ext uri="{FF2B5EF4-FFF2-40B4-BE49-F238E27FC236}">
                <a16:creationId xmlns:a16="http://schemas.microsoft.com/office/drawing/2014/main" id="{3301329B-7C29-4143-8BE4-1E5514CE79BC}"/>
              </a:ext>
            </a:extLst>
          </p:cNvPr>
          <p:cNvSpPr txBox="1">
            <a:spLocks noGrp="1"/>
          </p:cNvSpPr>
          <p:nvPr>
            <p:ph type="body" idx="4294967295"/>
          </p:nvPr>
        </p:nvSpPr>
        <p:spPr>
          <a:xfrm>
            <a:off x="1154951" y="5024966"/>
            <a:ext cx="8825660" cy="860395"/>
          </a:xfrm>
        </p:spPr>
        <p:txBody>
          <a:bodyPr/>
          <a:lstStyle>
            <a:lvl1pPr marL="0" indent="0">
              <a:buNone/>
              <a:defRPr sz="2000">
                <a:solidFill>
                  <a:srgbClr val="EF53A5"/>
                </a:solidFill>
              </a:defRPr>
            </a:lvl1pPr>
          </a:lstStyle>
          <a:p>
            <a:pPr lvl="0"/>
            <a:r>
              <a:rPr lang="tr-TR"/>
              <a:t>Asıl metin stillerini düzenlemek için tıklayın</a:t>
            </a:r>
          </a:p>
        </p:txBody>
      </p:sp>
      <p:sp>
        <p:nvSpPr>
          <p:cNvPr id="14" name="Date Placeholder 3">
            <a:extLst>
              <a:ext uri="{FF2B5EF4-FFF2-40B4-BE49-F238E27FC236}">
                <a16:creationId xmlns:a16="http://schemas.microsoft.com/office/drawing/2014/main" id="{FFC7D160-90C3-4655-89E7-1CA6E9FF77A5}"/>
              </a:ext>
            </a:extLst>
          </p:cNvPr>
          <p:cNvSpPr txBox="1">
            <a:spLocks noGrp="1"/>
          </p:cNvSpPr>
          <p:nvPr>
            <p:ph type="dt" sz="half" idx="7"/>
          </p:nvPr>
        </p:nvSpPr>
        <p:spPr>
          <a:xfrm>
            <a:off x="10653107" y="6391838"/>
            <a:ext cx="990596" cy="304796"/>
          </a:xfrm>
        </p:spPr>
        <p:txBody>
          <a:bodyPr/>
          <a:lstStyle>
            <a:lvl1pPr>
              <a:defRPr/>
            </a:lvl1pPr>
          </a:lstStyle>
          <a:p>
            <a:pPr lvl="0"/>
            <a:fld id="{77D927E4-C6ED-44DF-BFC9-96C47DBB2A6A}" type="datetime1">
              <a:rPr lang="en-US"/>
              <a:pPr lvl="0"/>
              <a:t>4/19/2020</a:t>
            </a:fld>
            <a:endParaRPr lang="en-US"/>
          </a:p>
        </p:txBody>
      </p:sp>
      <p:sp>
        <p:nvSpPr>
          <p:cNvPr id="15" name="Footer Placeholder 4">
            <a:extLst>
              <a:ext uri="{FF2B5EF4-FFF2-40B4-BE49-F238E27FC236}">
                <a16:creationId xmlns:a16="http://schemas.microsoft.com/office/drawing/2014/main" id="{353B2B5C-93D1-4B35-94B6-6F472A5EDC1F}"/>
              </a:ext>
            </a:extLst>
          </p:cNvPr>
          <p:cNvSpPr txBox="1">
            <a:spLocks noGrp="1"/>
          </p:cNvSpPr>
          <p:nvPr>
            <p:ph type="ftr" sz="quarter" idx="9"/>
          </p:nvPr>
        </p:nvSpPr>
        <p:spPr>
          <a:xfrm>
            <a:off x="561112" y="6391838"/>
            <a:ext cx="3859792" cy="304796"/>
          </a:xfrm>
        </p:spPr>
        <p:txBody>
          <a:bodyPr/>
          <a:lstStyle>
            <a:lvl1pPr>
              <a:defRPr/>
            </a:lvl1pPr>
          </a:lstStyle>
          <a:p>
            <a:pPr lvl="0"/>
            <a:endParaRPr lang="en-US"/>
          </a:p>
        </p:txBody>
      </p:sp>
      <p:sp>
        <p:nvSpPr>
          <p:cNvPr id="16" name="Rectangle 13">
            <a:extLst>
              <a:ext uri="{FF2B5EF4-FFF2-40B4-BE49-F238E27FC236}">
                <a16:creationId xmlns:a16="http://schemas.microsoft.com/office/drawing/2014/main" id="{75FE8ED4-2A01-4F55-9E7D-07614F961E27}"/>
              </a:ext>
            </a:extLst>
          </p:cNvPr>
          <p:cNvSpPr/>
          <p:nvPr/>
        </p:nvSpPr>
        <p:spPr>
          <a:xfrm>
            <a:off x="10437811" y="0"/>
            <a:ext cx="685800" cy="1143000"/>
          </a:xfrm>
          <a:prstGeom prst="rect">
            <a:avLst/>
          </a:prstGeom>
          <a:solidFill>
            <a:srgbClr val="B31166"/>
          </a:solidFill>
          <a:ln cap="rnd">
            <a:noFill/>
            <a:prstDash val="solid"/>
          </a:ln>
          <a:effectLst>
            <a:outerShdw dist="25402" dir="5400000" algn="tl">
              <a:srgbClr val="000000">
                <a:alpha val="45000"/>
              </a:srgbClr>
            </a:outerShdw>
          </a:effectLst>
        </p:spPr>
        <p:txBody>
          <a:bodyPr lIns="0" tIns="0" rIns="0" bIns="0"/>
          <a:lstStyle/>
          <a:p>
            <a:endParaRPr lang="en-US"/>
          </a:p>
        </p:txBody>
      </p:sp>
      <p:sp>
        <p:nvSpPr>
          <p:cNvPr id="17" name="Slide Number Placeholder 5">
            <a:extLst>
              <a:ext uri="{FF2B5EF4-FFF2-40B4-BE49-F238E27FC236}">
                <a16:creationId xmlns:a16="http://schemas.microsoft.com/office/drawing/2014/main" id="{09A793A4-C434-4A90-B93E-E5B0FDF7C229}"/>
              </a:ext>
            </a:extLst>
          </p:cNvPr>
          <p:cNvSpPr txBox="1">
            <a:spLocks noGrp="1"/>
          </p:cNvSpPr>
          <p:nvPr>
            <p:ph type="sldNum" sz="quarter" idx="8"/>
          </p:nvPr>
        </p:nvSpPr>
        <p:spPr>
          <a:xfrm>
            <a:off x="10352544" y="295726"/>
            <a:ext cx="838203" cy="767684"/>
          </a:xfrm>
        </p:spPr>
        <p:txBody>
          <a:bodyPr/>
          <a:lstStyle>
            <a:lvl1pPr>
              <a:defRPr/>
            </a:lvl1pPr>
          </a:lstStyle>
          <a:p>
            <a:pPr lvl="0"/>
            <a:fld id="{2DE0DE4F-454D-49DE-B66D-B3DAA6B9C31A}" type="slidenum">
              <a:t>‹#›</a:t>
            </a:fld>
            <a:endParaRPr lang="en-US"/>
          </a:p>
        </p:txBody>
      </p:sp>
    </p:spTree>
    <p:extLst>
      <p:ext uri="{BB962C8B-B14F-4D97-AF65-F5344CB8AC3E}">
        <p14:creationId xmlns:p14="http://schemas.microsoft.com/office/powerpoint/2010/main" val="3532312299"/>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Sütun">
    <p:spTree>
      <p:nvGrpSpPr>
        <p:cNvPr id="1" name=""/>
        <p:cNvGrpSpPr/>
        <p:nvPr/>
      </p:nvGrpSpPr>
      <p:grpSpPr>
        <a:xfrm>
          <a:off x="0" y="0"/>
          <a:ext cx="0" cy="0"/>
          <a:chOff x="0" y="0"/>
          <a:chExt cx="0" cy="0"/>
        </a:xfrm>
      </p:grpSpPr>
      <p:grpSp>
        <p:nvGrpSpPr>
          <p:cNvPr id="12" name="Group 7">
            <a:extLst>
              <a:ext uri="{FF2B5EF4-FFF2-40B4-BE49-F238E27FC236}">
                <a16:creationId xmlns:a16="http://schemas.microsoft.com/office/drawing/2014/main" id="{1101BA24-3B9E-486C-8A74-05FC5201111E}"/>
              </a:ext>
            </a:extLst>
          </p:cNvPr>
          <p:cNvGrpSpPr/>
          <p:nvPr/>
        </p:nvGrpSpPr>
        <p:grpSpPr>
          <a:xfrm>
            <a:off x="0" y="0"/>
            <a:ext cx="12191996" cy="6858000"/>
            <a:chOff x="0" y="0"/>
            <a:chExt cx="12191996" cy="6858000"/>
          </a:xfrm>
        </p:grpSpPr>
        <p:sp>
          <p:nvSpPr>
            <p:cNvPr id="13" name="Rectangle 6">
              <a:extLst>
                <a:ext uri="{FF2B5EF4-FFF2-40B4-BE49-F238E27FC236}">
                  <a16:creationId xmlns:a16="http://schemas.microsoft.com/office/drawing/2014/main" id="{37002FAE-BBAA-444D-995C-8B94C240EEFB}"/>
                </a:ext>
              </a:extLst>
            </p:cNvPr>
            <p:cNvSpPr/>
            <p:nvPr/>
          </p:nvSpPr>
          <p:spPr>
            <a:xfrm>
              <a:off x="0" y="0"/>
              <a:ext cx="12191996" cy="6858000"/>
            </a:xfrm>
            <a:prstGeom prst="rect">
              <a:avLst/>
            </a:prstGeom>
            <a:blipFill>
              <a:blip r:embed="rId2">
                <a:alphaModFix/>
              </a:blip>
              <a:stretch>
                <a:fillRect/>
              </a:stretch>
            </a:blipFill>
            <a:ln cap="rnd">
              <a:noFill/>
              <a:prstDash val="solid"/>
            </a:ln>
          </p:spPr>
          <p:txBody>
            <a:bodyPr lIns="0" tIns="0" rIns="0" bIns="0"/>
            <a:lstStyle/>
            <a:p>
              <a:endParaRPr lang="en-US"/>
            </a:p>
          </p:txBody>
        </p:sp>
        <p:sp>
          <p:nvSpPr>
            <p:cNvPr id="14" name="Oval 12">
              <a:extLst>
                <a:ext uri="{FF2B5EF4-FFF2-40B4-BE49-F238E27FC236}">
                  <a16:creationId xmlns:a16="http://schemas.microsoft.com/office/drawing/2014/main" id="{EB1F9145-87C5-4939-A5F3-F9D33552BE36}"/>
                </a:ext>
              </a:extLst>
            </p:cNvPr>
            <p:cNvSpPr/>
            <p:nvPr/>
          </p:nvSpPr>
          <p:spPr>
            <a:xfrm>
              <a:off x="0" y="2667003"/>
              <a:ext cx="4190996" cy="419099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B6BF2">
                    <a:alpha val="11000"/>
                  </a:srgbClr>
                </a:gs>
                <a:gs pos="100000">
                  <a:srgbClr val="9B6BF2">
                    <a:alpha val="10000"/>
                  </a:srgbClr>
                </a:gs>
              </a:gsLst>
              <a:path path="circle">
                <a:fillToRect l="50000" t="50000" r="50000" b="50000"/>
              </a:path>
            </a:gradFill>
            <a:ln cap="rnd">
              <a:noFill/>
              <a:prstDash val="solid"/>
            </a:ln>
          </p:spPr>
          <p:txBody>
            <a:bodyPr lIns="0" tIns="0" rIns="0" bIns="0"/>
            <a:lstStyle/>
            <a:p>
              <a:endParaRPr lang="en-US"/>
            </a:p>
          </p:txBody>
        </p:sp>
        <p:sp>
          <p:nvSpPr>
            <p:cNvPr id="15" name="Oval 14">
              <a:extLst>
                <a:ext uri="{FF2B5EF4-FFF2-40B4-BE49-F238E27FC236}">
                  <a16:creationId xmlns:a16="http://schemas.microsoft.com/office/drawing/2014/main" id="{3EA323B6-A73D-4A4F-BC73-75B1FB5D1A1F}"/>
                </a:ext>
              </a:extLst>
            </p:cNvPr>
            <p:cNvSpPr/>
            <p:nvPr/>
          </p:nvSpPr>
          <p:spPr>
            <a:xfrm>
              <a:off x="0" y="2895603"/>
              <a:ext cx="2362196" cy="236219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B6BF2">
                    <a:alpha val="8000"/>
                  </a:srgbClr>
                </a:gs>
                <a:gs pos="100000">
                  <a:srgbClr val="9B6BF2">
                    <a:alpha val="8000"/>
                  </a:srgbClr>
                </a:gs>
              </a:gsLst>
              <a:path path="circle">
                <a:fillToRect l="50000" t="50000" r="50000" b="50000"/>
              </a:path>
            </a:gradFill>
            <a:ln cap="rnd">
              <a:noFill/>
              <a:prstDash val="solid"/>
            </a:ln>
          </p:spPr>
          <p:txBody>
            <a:bodyPr lIns="0" tIns="0" rIns="0" bIns="0"/>
            <a:lstStyle/>
            <a:p>
              <a:endParaRPr lang="en-US"/>
            </a:p>
          </p:txBody>
        </p:sp>
        <p:sp>
          <p:nvSpPr>
            <p:cNvPr id="16" name="Oval 17">
              <a:extLst>
                <a:ext uri="{FF2B5EF4-FFF2-40B4-BE49-F238E27FC236}">
                  <a16:creationId xmlns:a16="http://schemas.microsoft.com/office/drawing/2014/main" id="{F5D20BCC-D9B9-4719-BBAD-6278B2EAAD00}"/>
                </a:ext>
              </a:extLst>
            </p:cNvPr>
            <p:cNvSpPr/>
            <p:nvPr/>
          </p:nvSpPr>
          <p:spPr>
            <a:xfrm>
              <a:off x="8609011" y="5867403"/>
              <a:ext cx="990596" cy="99059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B6BF2">
                    <a:alpha val="14000"/>
                  </a:srgbClr>
                </a:gs>
                <a:gs pos="100000">
                  <a:srgbClr val="9B6BF2">
                    <a:alpha val="7000"/>
                  </a:srgbClr>
                </a:gs>
              </a:gsLst>
              <a:path path="circle">
                <a:fillToRect l="50000" t="50000" r="50000" b="50000"/>
              </a:path>
            </a:gradFill>
            <a:ln cap="rnd">
              <a:noFill/>
              <a:prstDash val="solid"/>
            </a:ln>
          </p:spPr>
          <p:txBody>
            <a:bodyPr lIns="0" tIns="0" rIns="0" bIns="0"/>
            <a:lstStyle/>
            <a:p>
              <a:endParaRPr lang="en-US"/>
            </a:p>
          </p:txBody>
        </p:sp>
        <p:sp>
          <p:nvSpPr>
            <p:cNvPr id="17" name="Oval 15">
              <a:extLst>
                <a:ext uri="{FF2B5EF4-FFF2-40B4-BE49-F238E27FC236}">
                  <a16:creationId xmlns:a16="http://schemas.microsoft.com/office/drawing/2014/main" id="{CC51D715-A1D5-4A15-9704-42F0BE1B608F}"/>
                </a:ext>
              </a:extLst>
            </p:cNvPr>
            <p:cNvSpPr/>
            <p:nvPr/>
          </p:nvSpPr>
          <p:spPr>
            <a:xfrm>
              <a:off x="8609011" y="1676396"/>
              <a:ext cx="2819396" cy="281939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B6BF2">
                    <a:alpha val="7000"/>
                  </a:srgbClr>
                </a:gs>
                <a:gs pos="100000">
                  <a:srgbClr val="9B6BF2">
                    <a:alpha val="6000"/>
                  </a:srgbClr>
                </a:gs>
              </a:gsLst>
              <a:path path="circle">
                <a:fillToRect l="50000" t="50000" r="50000" b="50000"/>
              </a:path>
            </a:gradFill>
            <a:ln cap="rnd">
              <a:noFill/>
              <a:prstDash val="solid"/>
            </a:ln>
          </p:spPr>
          <p:txBody>
            <a:bodyPr lIns="0" tIns="0" rIns="0" bIns="0"/>
            <a:lstStyle/>
            <a:p>
              <a:endParaRPr lang="en-US"/>
            </a:p>
          </p:txBody>
        </p:sp>
        <p:sp>
          <p:nvSpPr>
            <p:cNvPr id="18" name="Oval 16">
              <a:extLst>
                <a:ext uri="{FF2B5EF4-FFF2-40B4-BE49-F238E27FC236}">
                  <a16:creationId xmlns:a16="http://schemas.microsoft.com/office/drawing/2014/main" id="{FB6EDD71-BED2-417B-979A-ED4BD7E4BA67}"/>
                </a:ext>
              </a:extLst>
            </p:cNvPr>
            <p:cNvSpPr/>
            <p:nvPr/>
          </p:nvSpPr>
          <p:spPr>
            <a:xfrm>
              <a:off x="7999408" y="8467"/>
              <a:ext cx="1600200" cy="1600200"/>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B6BF2">
                    <a:alpha val="14000"/>
                  </a:srgbClr>
                </a:gs>
                <a:gs pos="100000">
                  <a:srgbClr val="9B6BF2">
                    <a:alpha val="7000"/>
                  </a:srgbClr>
                </a:gs>
              </a:gsLst>
              <a:path path="circle">
                <a:fillToRect l="50000" t="50000" r="50000" b="50000"/>
              </a:path>
            </a:gradFill>
            <a:ln cap="rnd">
              <a:noFill/>
              <a:prstDash val="solid"/>
            </a:ln>
          </p:spPr>
          <p:txBody>
            <a:bodyPr lIns="0" tIns="0" rIns="0" bIns="0"/>
            <a:lstStyle/>
            <a:p>
              <a:endParaRPr lang="en-US"/>
            </a:p>
          </p:txBody>
        </p:sp>
        <p:sp>
          <p:nvSpPr>
            <p:cNvPr id="19" name="Freeform 5">
              <a:extLst>
                <a:ext uri="{FF2B5EF4-FFF2-40B4-BE49-F238E27FC236}">
                  <a16:creationId xmlns:a16="http://schemas.microsoft.com/office/drawing/2014/main" id="{A2F3A5F4-D38E-4CF3-85E6-62692FFF4C60}"/>
                </a:ext>
              </a:extLst>
            </p:cNvPr>
            <p:cNvSpPr/>
            <p:nvPr/>
          </p:nvSpPr>
          <p:spPr>
            <a:xfrm rot="21010064">
              <a:off x="8490945" y="1797519"/>
              <a:ext cx="3299411" cy="440923"/>
            </a:xfrm>
            <a:custGeom>
              <a:avLst/>
              <a:gdLst>
                <a:gd name="f0" fmla="val w"/>
                <a:gd name="f1" fmla="val h"/>
                <a:gd name="f2" fmla="val 0"/>
                <a:gd name="f3" fmla="val 10000"/>
                <a:gd name="f4" fmla="val 5291"/>
                <a:gd name="f5" fmla="val 85"/>
                <a:gd name="f6" fmla="val 2532"/>
                <a:gd name="f7" fmla="val 1736"/>
                <a:gd name="f8" fmla="val 3911"/>
                <a:gd name="f9" fmla="val 7524"/>
                <a:gd name="f10" fmla="val 5298"/>
                <a:gd name="f11" fmla="val 9958"/>
                <a:gd name="f12" fmla="val 9989"/>
                <a:gd name="f13" fmla="val 1958"/>
                <a:gd name="f14" fmla="val 9969"/>
                <a:gd name="f15" fmla="val 3333"/>
                <a:gd name="f16" fmla="val 9667"/>
                <a:gd name="f17" fmla="val 204"/>
                <a:gd name="f18" fmla="val 9334"/>
                <a:gd name="f19" fmla="val 400"/>
                <a:gd name="f20" fmla="val 9001"/>
                <a:gd name="f21" fmla="val 590"/>
                <a:gd name="f22" fmla="val 8667"/>
                <a:gd name="f23" fmla="val 753"/>
                <a:gd name="f24" fmla="val 8333"/>
                <a:gd name="f25" fmla="val 917"/>
                <a:gd name="f26" fmla="val 7999"/>
                <a:gd name="f27" fmla="val 1071"/>
                <a:gd name="f28" fmla="val 7669"/>
                <a:gd name="f29" fmla="val 1202"/>
                <a:gd name="f30" fmla="val 7333"/>
                <a:gd name="f31" fmla="val 1325"/>
                <a:gd name="f32" fmla="val 7000"/>
                <a:gd name="f33" fmla="val 1440"/>
                <a:gd name="f34" fmla="val 6673"/>
                <a:gd name="f35" fmla="val 1538"/>
                <a:gd name="f36" fmla="val 6340"/>
                <a:gd name="f37" fmla="val 1636"/>
                <a:gd name="f38" fmla="val 6013"/>
                <a:gd name="f39" fmla="val 1719"/>
                <a:gd name="f40" fmla="val 5686"/>
                <a:gd name="f41" fmla="val 1784"/>
                <a:gd name="f42" fmla="val 5359"/>
                <a:gd name="f43" fmla="val 1850"/>
                <a:gd name="f44" fmla="val 5036"/>
                <a:gd name="f45" fmla="val 1906"/>
                <a:gd name="f46" fmla="val 4717"/>
                <a:gd name="f47" fmla="val 1948"/>
                <a:gd name="f48" fmla="val 4396"/>
                <a:gd name="f49" fmla="val 1980"/>
                <a:gd name="f50" fmla="val 4079"/>
                <a:gd name="f51" fmla="val 2013"/>
                <a:gd name="f52" fmla="val 3766"/>
                <a:gd name="f53" fmla="val 2029"/>
                <a:gd name="f54" fmla="val 3454"/>
                <a:gd name="f55" fmla="val 2046"/>
                <a:gd name="f56" fmla="val 3145"/>
                <a:gd name="f57" fmla="val 2053"/>
                <a:gd name="f58" fmla="val 2839"/>
                <a:gd name="f59" fmla="val 2537"/>
                <a:gd name="f60" fmla="val 2238"/>
                <a:gd name="f61" fmla="val 1943"/>
                <a:gd name="f62" fmla="val 2004"/>
                <a:gd name="f63" fmla="val 1653"/>
                <a:gd name="f64" fmla="val 1368"/>
                <a:gd name="f65" fmla="val 1955"/>
                <a:gd name="f66" fmla="val 1085"/>
                <a:gd name="f67" fmla="val 1915"/>
                <a:gd name="f68" fmla="val 806"/>
                <a:gd name="f69" fmla="val 1873"/>
                <a:gd name="f70" fmla="val 533"/>
                <a:gd name="f71" fmla="val 1833"/>
                <a:gd name="f72" fmla="val 1726"/>
                <a:gd name="f73" fmla="val 28"/>
                <a:gd name="f74" fmla="val 1995"/>
                <a:gd name="f75" fmla="val 57"/>
                <a:gd name="f76" fmla="val 2263"/>
                <a:gd name="f77" fmla="*/ f0 1 10000"/>
                <a:gd name="f78" fmla="*/ f1 1 5291"/>
                <a:gd name="f79" fmla="val f2"/>
                <a:gd name="f80" fmla="val f3"/>
                <a:gd name="f81" fmla="val f4"/>
                <a:gd name="f82" fmla="+- f81 0 f79"/>
                <a:gd name="f83" fmla="+- f80 0 f79"/>
                <a:gd name="f84" fmla="*/ f83 1 10000"/>
                <a:gd name="f85" fmla="*/ f82 1 5291"/>
                <a:gd name="f86" fmla="*/ f79 1 f84"/>
                <a:gd name="f87" fmla="*/ f80 1 f84"/>
                <a:gd name="f88" fmla="*/ f79 1 f85"/>
                <a:gd name="f89" fmla="*/ f81 1 f85"/>
                <a:gd name="f90" fmla="*/ f86 f77 1"/>
                <a:gd name="f91" fmla="*/ f87 f77 1"/>
                <a:gd name="f92" fmla="*/ f89 f78 1"/>
                <a:gd name="f93" fmla="*/ f88 f78 1"/>
              </a:gdLst>
              <a:ahLst/>
              <a:cxnLst>
                <a:cxn ang="3cd4">
                  <a:pos x="hc" y="t"/>
                </a:cxn>
                <a:cxn ang="0">
                  <a:pos x="r" y="vc"/>
                </a:cxn>
                <a:cxn ang="cd4">
                  <a:pos x="hc" y="b"/>
                </a:cxn>
                <a:cxn ang="cd2">
                  <a:pos x="l" y="vc"/>
                </a:cxn>
              </a:cxnLst>
              <a:rect l="f90" t="f93" r="f91" b="f92"/>
              <a:pathLst>
                <a:path w="10000" h="5291">
                  <a:moveTo>
                    <a:pt x="f5" y="f6"/>
                  </a:moveTo>
                  <a:cubicBezTo>
                    <a:pt x="f7" y="f8"/>
                    <a:pt x="f9" y="f10"/>
                    <a:pt x="f11" y="f4"/>
                  </a:cubicBezTo>
                  <a:cubicBezTo>
                    <a:pt x="f12" y="f13"/>
                    <a:pt x="f14" y="f15"/>
                    <a:pt x="f3" y="f2"/>
                  </a:cubicBezTo>
                  <a:lnTo>
                    <a:pt x="f3" y="f2"/>
                  </a:lnTo>
                  <a:lnTo>
                    <a:pt x="f16" y="f17"/>
                  </a:lnTo>
                  <a:lnTo>
                    <a:pt x="f18" y="f19"/>
                  </a:lnTo>
                  <a:lnTo>
                    <a:pt x="f20" y="f21"/>
                  </a:lnTo>
                  <a:lnTo>
                    <a:pt x="f22" y="f23"/>
                  </a:lnTo>
                  <a:lnTo>
                    <a:pt x="f24" y="f25"/>
                  </a:lnTo>
                  <a:lnTo>
                    <a:pt x="f26" y="f27"/>
                  </a:lnTo>
                  <a:lnTo>
                    <a:pt x="f28" y="f29"/>
                  </a:lnTo>
                  <a:lnTo>
                    <a:pt x="f30" y="f31"/>
                  </a:lnTo>
                  <a:lnTo>
                    <a:pt x="f32" y="f33"/>
                  </a:lnTo>
                  <a:lnTo>
                    <a:pt x="f34" y="f35"/>
                  </a:lnTo>
                  <a:lnTo>
                    <a:pt x="f36" y="f37"/>
                  </a:lnTo>
                  <a:lnTo>
                    <a:pt x="f38" y="f39"/>
                  </a:lnTo>
                  <a:lnTo>
                    <a:pt x="f40" y="f41"/>
                  </a:lnTo>
                  <a:lnTo>
                    <a:pt x="f42" y="f43"/>
                  </a:lnTo>
                  <a:lnTo>
                    <a:pt x="f44" y="f45"/>
                  </a:lnTo>
                  <a:lnTo>
                    <a:pt x="f46" y="f47"/>
                  </a:lnTo>
                  <a:lnTo>
                    <a:pt x="f48" y="f49"/>
                  </a:lnTo>
                  <a:lnTo>
                    <a:pt x="f50" y="f51"/>
                  </a:lnTo>
                  <a:lnTo>
                    <a:pt x="f52" y="f53"/>
                  </a:lnTo>
                  <a:lnTo>
                    <a:pt x="f54" y="f55"/>
                  </a:lnTo>
                  <a:lnTo>
                    <a:pt x="f56" y="f57"/>
                  </a:lnTo>
                  <a:lnTo>
                    <a:pt x="f58" y="f55"/>
                  </a:lnTo>
                  <a:lnTo>
                    <a:pt x="f59" y="f55"/>
                  </a:lnTo>
                  <a:lnTo>
                    <a:pt x="f60" y="f53"/>
                  </a:lnTo>
                  <a:lnTo>
                    <a:pt x="f61" y="f62"/>
                  </a:lnTo>
                  <a:lnTo>
                    <a:pt x="f63" y="f49"/>
                  </a:lnTo>
                  <a:lnTo>
                    <a:pt x="f64" y="f65"/>
                  </a:lnTo>
                  <a:lnTo>
                    <a:pt x="f66" y="f67"/>
                  </a:lnTo>
                  <a:lnTo>
                    <a:pt x="f68" y="f69"/>
                  </a:lnTo>
                  <a:lnTo>
                    <a:pt x="f70" y="f71"/>
                  </a:lnTo>
                  <a:lnTo>
                    <a:pt x="f2" y="f72"/>
                  </a:lnTo>
                  <a:cubicBezTo>
                    <a:pt x="f73" y="f74"/>
                    <a:pt x="f75" y="f76"/>
                    <a:pt x="f5" y="f6"/>
                  </a:cubicBezTo>
                  <a:close/>
                </a:path>
              </a:pathLst>
            </a:custGeom>
            <a:solidFill>
              <a:srgbClr val="FFFFFF">
                <a:alpha val="20000"/>
              </a:srgbClr>
            </a:solidFill>
            <a:ln cap="rnd">
              <a:noFill/>
              <a:prstDash val="solid"/>
            </a:ln>
          </p:spPr>
          <p:txBody>
            <a:bodyPr lIns="0" tIns="0" rIns="0" bIns="0"/>
            <a:lstStyle/>
            <a:p>
              <a:endParaRPr lang="en-US"/>
            </a:p>
          </p:txBody>
        </p:sp>
        <p:sp>
          <p:nvSpPr>
            <p:cNvPr id="20" name="Freeform 5">
              <a:extLst>
                <a:ext uri="{FF2B5EF4-FFF2-40B4-BE49-F238E27FC236}">
                  <a16:creationId xmlns:a16="http://schemas.microsoft.com/office/drawing/2014/main" id="{A0C6E881-B84E-4058-9186-1D4141E049AC}"/>
                </a:ext>
              </a:extLst>
            </p:cNvPr>
            <p:cNvSpPr/>
            <p:nvPr/>
          </p:nvSpPr>
          <p:spPr>
            <a:xfrm>
              <a:off x="459504" y="1866409"/>
              <a:ext cx="11277596" cy="4533896"/>
            </a:xfrm>
            <a:custGeom>
              <a:avLst/>
              <a:gdLst>
                <a:gd name="f0" fmla="val w"/>
                <a:gd name="f1" fmla="val h"/>
                <a:gd name="f2" fmla="val 0"/>
                <a:gd name="f3" fmla="val 7104"/>
                <a:gd name="f4" fmla="val 2856"/>
                <a:gd name="f5" fmla="val 1"/>
                <a:gd name="f6" fmla="val 6943"/>
                <a:gd name="f7" fmla="val 26"/>
                <a:gd name="f8" fmla="val 6782"/>
                <a:gd name="f9" fmla="val 50"/>
                <a:gd name="f10" fmla="val 6621"/>
                <a:gd name="f11" fmla="val 73"/>
                <a:gd name="f12" fmla="val 6459"/>
                <a:gd name="f13" fmla="val 93"/>
                <a:gd name="f14" fmla="val 6298"/>
                <a:gd name="f15" fmla="val 113"/>
                <a:gd name="f16" fmla="val 6136"/>
                <a:gd name="f17" fmla="val 132"/>
                <a:gd name="f18" fmla="val 5976"/>
                <a:gd name="f19" fmla="val 148"/>
                <a:gd name="f20" fmla="val 5814"/>
                <a:gd name="f21" fmla="val 163"/>
                <a:gd name="f22" fmla="val 5653"/>
                <a:gd name="f23" fmla="val 177"/>
                <a:gd name="f24" fmla="val 5494"/>
                <a:gd name="f25" fmla="val 189"/>
                <a:gd name="f26" fmla="val 5334"/>
                <a:gd name="f27" fmla="val 201"/>
                <a:gd name="f28" fmla="val 5175"/>
                <a:gd name="f29" fmla="val 211"/>
                <a:gd name="f30" fmla="val 5017"/>
                <a:gd name="f31" fmla="val 219"/>
                <a:gd name="f32" fmla="val 4859"/>
                <a:gd name="f33" fmla="val 227"/>
                <a:gd name="f34" fmla="val 4703"/>
                <a:gd name="f35" fmla="val 234"/>
                <a:gd name="f36" fmla="val 4548"/>
                <a:gd name="f37" fmla="val 239"/>
                <a:gd name="f38" fmla="val 4393"/>
                <a:gd name="f39" fmla="val 243"/>
                <a:gd name="f40" fmla="val 4240"/>
                <a:gd name="f41" fmla="val 247"/>
                <a:gd name="f42" fmla="val 4088"/>
                <a:gd name="f43" fmla="val 249"/>
                <a:gd name="f44" fmla="val 3937"/>
                <a:gd name="f45" fmla="val 251"/>
                <a:gd name="f46" fmla="val 3788"/>
                <a:gd name="f47" fmla="val 252"/>
                <a:gd name="f48" fmla="val 3640"/>
                <a:gd name="f49" fmla="val 3494"/>
                <a:gd name="f50" fmla="val 3349"/>
                <a:gd name="f51" fmla="val 3207"/>
                <a:gd name="f52" fmla="val 246"/>
                <a:gd name="f53" fmla="val 3066"/>
                <a:gd name="f54" fmla="val 2928"/>
                <a:gd name="f55" fmla="val 240"/>
                <a:gd name="f56" fmla="val 2791"/>
                <a:gd name="f57" fmla="val 235"/>
                <a:gd name="f58" fmla="val 2656"/>
                <a:gd name="f59" fmla="val 230"/>
                <a:gd name="f60" fmla="val 2524"/>
                <a:gd name="f61" fmla="val 225"/>
                <a:gd name="f62" fmla="val 2266"/>
                <a:gd name="f63" fmla="val 212"/>
                <a:gd name="f64" fmla="val 2019"/>
                <a:gd name="f65" fmla="val 198"/>
                <a:gd name="f66" fmla="val 1782"/>
                <a:gd name="f67" fmla="val 183"/>
                <a:gd name="f68" fmla="val 1557"/>
                <a:gd name="f69" fmla="val 167"/>
                <a:gd name="f70" fmla="val 1343"/>
                <a:gd name="f71" fmla="val 150"/>
                <a:gd name="f72" fmla="val 1144"/>
                <a:gd name="f73" fmla="val 957"/>
                <a:gd name="f74" fmla="val 114"/>
                <a:gd name="f75" fmla="val 785"/>
                <a:gd name="f76" fmla="val 96"/>
                <a:gd name="f77" fmla="val 627"/>
                <a:gd name="f78" fmla="val 79"/>
                <a:gd name="f79" fmla="val 487"/>
                <a:gd name="f80" fmla="val 63"/>
                <a:gd name="f81" fmla="val 361"/>
                <a:gd name="f82" fmla="val 48"/>
                <a:gd name="f83" fmla="val 254"/>
                <a:gd name="f84" fmla="val 35"/>
                <a:gd name="f85" fmla="val 165"/>
                <a:gd name="f86" fmla="val 23"/>
                <a:gd name="f87" fmla="val 42"/>
                <a:gd name="f88" fmla="val 6"/>
                <a:gd name="f89" fmla="*/ f0 1 7104"/>
                <a:gd name="f90" fmla="*/ f1 1 2856"/>
                <a:gd name="f91" fmla="val f2"/>
                <a:gd name="f92" fmla="val f3"/>
                <a:gd name="f93" fmla="val f4"/>
                <a:gd name="f94" fmla="+- f93 0 f91"/>
                <a:gd name="f95" fmla="+- f92 0 f91"/>
                <a:gd name="f96" fmla="*/ f95 1 7104"/>
                <a:gd name="f97" fmla="*/ f94 1 2856"/>
                <a:gd name="f98" fmla="*/ 0 1 f96"/>
                <a:gd name="f99" fmla="*/ f92 1 f96"/>
                <a:gd name="f100" fmla="*/ 0 1 f97"/>
                <a:gd name="f101" fmla="*/ f93 1 f97"/>
                <a:gd name="f102" fmla="*/ f98 f89 1"/>
                <a:gd name="f103" fmla="*/ f99 f89 1"/>
                <a:gd name="f104" fmla="*/ f101 f90 1"/>
                <a:gd name="f105" fmla="*/ f100 f90 1"/>
              </a:gdLst>
              <a:ahLst/>
              <a:cxnLst>
                <a:cxn ang="3cd4">
                  <a:pos x="hc" y="t"/>
                </a:cxn>
                <a:cxn ang="0">
                  <a:pos x="r" y="vc"/>
                </a:cxn>
                <a:cxn ang="cd4">
                  <a:pos x="hc" y="b"/>
                </a:cxn>
                <a:cxn ang="cd2">
                  <a:pos x="l" y="vc"/>
                </a:cxn>
              </a:cxnLst>
              <a:rect l="f102" t="f105" r="f103" b="f104"/>
              <a:pathLst>
                <a:path w="7104" h="2856">
                  <a:moveTo>
                    <a:pt x="f2" y="f2"/>
                  </a:moveTo>
                  <a:lnTo>
                    <a:pt x="f2" y="f4"/>
                  </a:lnTo>
                  <a:lnTo>
                    <a:pt x="f3" y="f4"/>
                  </a:lnTo>
                  <a:lnTo>
                    <a:pt x="f3" y="f5"/>
                  </a:lnTo>
                  <a:lnTo>
                    <a:pt x="f3" y="f5"/>
                  </a:lnTo>
                  <a:lnTo>
                    <a:pt x="f6" y="f7"/>
                  </a:lnTo>
                  <a:lnTo>
                    <a:pt x="f8" y="f9"/>
                  </a:lnTo>
                  <a:lnTo>
                    <a:pt x="f10" y="f11"/>
                  </a:lnTo>
                  <a:lnTo>
                    <a:pt x="f12" y="f13"/>
                  </a:lnTo>
                  <a:lnTo>
                    <a:pt x="f14" y="f15"/>
                  </a:lnTo>
                  <a:lnTo>
                    <a:pt x="f16" y="f17"/>
                  </a:lnTo>
                  <a:lnTo>
                    <a:pt x="f18" y="f19"/>
                  </a:lnTo>
                  <a:lnTo>
                    <a:pt x="f20" y="f21"/>
                  </a:lnTo>
                  <a:lnTo>
                    <a:pt x="f22" y="f23"/>
                  </a:lnTo>
                  <a:lnTo>
                    <a:pt x="f24" y="f25"/>
                  </a:lnTo>
                  <a:lnTo>
                    <a:pt x="f26" y="f27"/>
                  </a:lnTo>
                  <a:lnTo>
                    <a:pt x="f28" y="f29"/>
                  </a:lnTo>
                  <a:lnTo>
                    <a:pt x="f30" y="f31"/>
                  </a:lnTo>
                  <a:lnTo>
                    <a:pt x="f32" y="f33"/>
                  </a:lnTo>
                  <a:lnTo>
                    <a:pt x="f34" y="f35"/>
                  </a:lnTo>
                  <a:lnTo>
                    <a:pt x="f36" y="f37"/>
                  </a:lnTo>
                  <a:lnTo>
                    <a:pt x="f38" y="f39"/>
                  </a:lnTo>
                  <a:lnTo>
                    <a:pt x="f40" y="f41"/>
                  </a:lnTo>
                  <a:lnTo>
                    <a:pt x="f42" y="f43"/>
                  </a:lnTo>
                  <a:lnTo>
                    <a:pt x="f44" y="f45"/>
                  </a:lnTo>
                  <a:lnTo>
                    <a:pt x="f46" y="f47"/>
                  </a:lnTo>
                  <a:lnTo>
                    <a:pt x="f48" y="f45"/>
                  </a:lnTo>
                  <a:lnTo>
                    <a:pt x="f49" y="f45"/>
                  </a:lnTo>
                  <a:lnTo>
                    <a:pt x="f50" y="f43"/>
                  </a:lnTo>
                  <a:lnTo>
                    <a:pt x="f51" y="f52"/>
                  </a:lnTo>
                  <a:lnTo>
                    <a:pt x="f53" y="f39"/>
                  </a:lnTo>
                  <a:lnTo>
                    <a:pt x="f54" y="f55"/>
                  </a:lnTo>
                  <a:lnTo>
                    <a:pt x="f56" y="f57"/>
                  </a:lnTo>
                  <a:lnTo>
                    <a:pt x="f58" y="f59"/>
                  </a:lnTo>
                  <a:lnTo>
                    <a:pt x="f60" y="f61"/>
                  </a:lnTo>
                  <a:lnTo>
                    <a:pt x="f62" y="f63"/>
                  </a:lnTo>
                  <a:lnTo>
                    <a:pt x="f64" y="f65"/>
                  </a:lnTo>
                  <a:lnTo>
                    <a:pt x="f66" y="f67"/>
                  </a:lnTo>
                  <a:lnTo>
                    <a:pt x="f68" y="f69"/>
                  </a:lnTo>
                  <a:lnTo>
                    <a:pt x="f70" y="f71"/>
                  </a:lnTo>
                  <a:lnTo>
                    <a:pt x="f72" y="f17"/>
                  </a:lnTo>
                  <a:lnTo>
                    <a:pt x="f73" y="f74"/>
                  </a:lnTo>
                  <a:lnTo>
                    <a:pt x="f75" y="f76"/>
                  </a:lnTo>
                  <a:lnTo>
                    <a:pt x="f77" y="f78"/>
                  </a:lnTo>
                  <a:lnTo>
                    <a:pt x="f79" y="f80"/>
                  </a:lnTo>
                  <a:lnTo>
                    <a:pt x="f81" y="f82"/>
                  </a:lnTo>
                  <a:lnTo>
                    <a:pt x="f83" y="f84"/>
                  </a:lnTo>
                  <a:lnTo>
                    <a:pt x="f85" y="f86"/>
                  </a:lnTo>
                  <a:lnTo>
                    <a:pt x="f87" y="f88"/>
                  </a:lnTo>
                  <a:lnTo>
                    <a:pt x="f2" y="f2"/>
                  </a:lnTo>
                  <a:lnTo>
                    <a:pt x="f2" y="f2"/>
                  </a:lnTo>
                  <a:close/>
                </a:path>
              </a:pathLst>
            </a:custGeom>
            <a:solidFill>
              <a:srgbClr val="FFFFFF"/>
            </a:solidFill>
            <a:ln cap="rnd">
              <a:noFill/>
              <a:prstDash val="solid"/>
            </a:ln>
          </p:spPr>
          <p:txBody>
            <a:bodyPr lIns="0" tIns="0" rIns="0" bIns="0"/>
            <a:lstStyle/>
            <a:p>
              <a:endParaRPr lang="en-US"/>
            </a:p>
          </p:txBody>
        </p:sp>
        <p:sp>
          <p:nvSpPr>
            <p:cNvPr id="21" name="Freeform 5">
              <a:extLst>
                <a:ext uri="{FF2B5EF4-FFF2-40B4-BE49-F238E27FC236}">
                  <a16:creationId xmlns:a16="http://schemas.microsoft.com/office/drawing/2014/main" id="{034EAE44-435C-43D6-9C87-5873A1093D3C}"/>
                </a:ext>
              </a:extLst>
            </p:cNvPr>
            <p:cNvSpPr/>
            <p:nvPr/>
          </p:nvSpPr>
          <p:spPr>
            <a:xfrm>
              <a:off x="0" y="1591"/>
              <a:ext cx="12191996" cy="6856408"/>
            </a:xfrm>
            <a:custGeom>
              <a:avLst/>
              <a:gdLst>
                <a:gd name="f0" fmla="val w"/>
                <a:gd name="f1" fmla="val h"/>
                <a:gd name="f2" fmla="val 0"/>
                <a:gd name="f3" fmla="val 15356"/>
                <a:gd name="f4" fmla="val 8638"/>
                <a:gd name="f5" fmla="val 14748"/>
                <a:gd name="f6" fmla="val 8038"/>
                <a:gd name="f7" fmla="val 600"/>
                <a:gd name="f8" fmla="val 592"/>
                <a:gd name="f9" fmla="*/ f0 1 15356"/>
                <a:gd name="f10" fmla="*/ f1 1 8638"/>
                <a:gd name="f11" fmla="val f2"/>
                <a:gd name="f12" fmla="val f3"/>
                <a:gd name="f13" fmla="val f4"/>
                <a:gd name="f14" fmla="+- f13 0 f11"/>
                <a:gd name="f15" fmla="+- f12 0 f11"/>
                <a:gd name="f16" fmla="*/ f15 1 15356"/>
                <a:gd name="f17" fmla="*/ f14 1 8638"/>
                <a:gd name="f18" fmla="*/ 0 1 f16"/>
                <a:gd name="f19" fmla="*/ f12 1 f16"/>
                <a:gd name="f20" fmla="*/ 0 1 f17"/>
                <a:gd name="f21" fmla="*/ f13 1 f17"/>
                <a:gd name="f22" fmla="*/ f18 f9 1"/>
                <a:gd name="f23" fmla="*/ f19 f9 1"/>
                <a:gd name="f24" fmla="*/ f21 f10 1"/>
                <a:gd name="f25" fmla="*/ f20 f10 1"/>
              </a:gdLst>
              <a:ahLst/>
              <a:cxnLst>
                <a:cxn ang="3cd4">
                  <a:pos x="hc" y="t"/>
                </a:cxn>
                <a:cxn ang="0">
                  <a:pos x="r" y="vc"/>
                </a:cxn>
                <a:cxn ang="cd4">
                  <a:pos x="hc" y="b"/>
                </a:cxn>
                <a:cxn ang="cd2">
                  <a:pos x="l" y="vc"/>
                </a:cxn>
              </a:cxnLst>
              <a:rect l="f22" t="f25" r="f23" b="f24"/>
              <a:pathLst>
                <a:path w="15356" h="8638">
                  <a:moveTo>
                    <a:pt x="f2" y="f2"/>
                  </a:moveTo>
                  <a:lnTo>
                    <a:pt x="f2" y="f4"/>
                  </a:lnTo>
                  <a:lnTo>
                    <a:pt x="f3" y="f4"/>
                  </a:lnTo>
                  <a:lnTo>
                    <a:pt x="f3" y="f2"/>
                  </a:lnTo>
                  <a:lnTo>
                    <a:pt x="f2" y="f2"/>
                  </a:lnTo>
                  <a:close/>
                  <a:moveTo>
                    <a:pt x="f5" y="f6"/>
                  </a:moveTo>
                  <a:lnTo>
                    <a:pt x="f7" y="f6"/>
                  </a:lnTo>
                  <a:lnTo>
                    <a:pt x="f7" y="f8"/>
                  </a:lnTo>
                  <a:lnTo>
                    <a:pt x="f5" y="f8"/>
                  </a:lnTo>
                  <a:lnTo>
                    <a:pt x="f5" y="f6"/>
                  </a:lnTo>
                  <a:close/>
                </a:path>
              </a:pathLst>
            </a:custGeom>
            <a:solidFill>
              <a:srgbClr val="FFFFFF"/>
            </a:solidFill>
            <a:ln cap="rnd">
              <a:noFill/>
              <a:prstDash val="solid"/>
            </a:ln>
          </p:spPr>
          <p:txBody>
            <a:bodyPr lIns="0" tIns="0" rIns="0" bIns="0"/>
            <a:lstStyle/>
            <a:p>
              <a:endParaRPr lang="en-US"/>
            </a:p>
          </p:txBody>
        </p:sp>
      </p:grpSp>
      <p:sp>
        <p:nvSpPr>
          <p:cNvPr id="22" name="Rectangle 20">
            <a:extLst>
              <a:ext uri="{FF2B5EF4-FFF2-40B4-BE49-F238E27FC236}">
                <a16:creationId xmlns:a16="http://schemas.microsoft.com/office/drawing/2014/main" id="{63E20F63-559A-48B5-BD71-33EB146B124D}"/>
              </a:ext>
            </a:extLst>
          </p:cNvPr>
          <p:cNvSpPr/>
          <p:nvPr/>
        </p:nvSpPr>
        <p:spPr>
          <a:xfrm>
            <a:off x="10437811" y="0"/>
            <a:ext cx="685800" cy="1143000"/>
          </a:xfrm>
          <a:prstGeom prst="rect">
            <a:avLst/>
          </a:prstGeom>
          <a:solidFill>
            <a:srgbClr val="B31166"/>
          </a:solidFill>
          <a:ln cap="rnd">
            <a:noFill/>
            <a:prstDash val="solid"/>
          </a:ln>
          <a:effectLst>
            <a:outerShdw dist="25402" dir="5400000" algn="tl">
              <a:srgbClr val="000000">
                <a:alpha val="45000"/>
              </a:srgbClr>
            </a:outerShdw>
          </a:effectLst>
        </p:spPr>
        <p:txBody>
          <a:bodyPr lIns="0" tIns="0" rIns="0" bIns="0"/>
          <a:lstStyle/>
          <a:p>
            <a:endParaRPr lang="en-US"/>
          </a:p>
        </p:txBody>
      </p:sp>
      <p:sp>
        <p:nvSpPr>
          <p:cNvPr id="2" name="Text Placeholder 3">
            <a:extLst>
              <a:ext uri="{FF2B5EF4-FFF2-40B4-BE49-F238E27FC236}">
                <a16:creationId xmlns:a16="http://schemas.microsoft.com/office/drawing/2014/main" id="{85481C32-D408-4B82-9B70-E42B02C06F39}"/>
              </a:ext>
            </a:extLst>
          </p:cNvPr>
          <p:cNvSpPr txBox="1">
            <a:spLocks noGrp="1"/>
          </p:cNvSpPr>
          <p:nvPr>
            <p:ph type="body" idx="4294967295"/>
          </p:nvPr>
        </p:nvSpPr>
        <p:spPr>
          <a:xfrm>
            <a:off x="1154951" y="3179761"/>
            <a:ext cx="3141878" cy="2847295"/>
          </a:xfrm>
        </p:spPr>
        <p:txBody>
          <a:bodyPr/>
          <a:lstStyle>
            <a:lvl1pPr marL="0" indent="0">
              <a:buNone/>
              <a:defRPr sz="1400"/>
            </a:lvl1pPr>
          </a:lstStyle>
          <a:p>
            <a:pPr lvl="0"/>
            <a:r>
              <a:rPr lang="tr-TR"/>
              <a:t>Asıl metin stillerini düzenlemek için tıklayın</a:t>
            </a:r>
          </a:p>
        </p:txBody>
      </p:sp>
      <p:sp>
        <p:nvSpPr>
          <p:cNvPr id="3" name="Text Placeholder 4">
            <a:extLst>
              <a:ext uri="{FF2B5EF4-FFF2-40B4-BE49-F238E27FC236}">
                <a16:creationId xmlns:a16="http://schemas.microsoft.com/office/drawing/2014/main" id="{53721A79-0F03-4CAE-AAF5-505CFCE7ABC0}"/>
              </a:ext>
            </a:extLst>
          </p:cNvPr>
          <p:cNvSpPr txBox="1">
            <a:spLocks noGrp="1"/>
          </p:cNvSpPr>
          <p:nvPr>
            <p:ph type="body" idx="4294967295"/>
          </p:nvPr>
        </p:nvSpPr>
        <p:spPr>
          <a:xfrm>
            <a:off x="4512719" y="2603497"/>
            <a:ext cx="3147008" cy="576264"/>
          </a:xfrm>
        </p:spPr>
        <p:txBody>
          <a:bodyPr anchor="b">
            <a:noAutofit/>
          </a:bodyPr>
          <a:lstStyle>
            <a:lvl1pPr marL="0" indent="0">
              <a:buNone/>
              <a:defRPr sz="2400">
                <a:solidFill>
                  <a:srgbClr val="EF53A5"/>
                </a:solidFill>
              </a:defRPr>
            </a:lvl1pPr>
          </a:lstStyle>
          <a:p>
            <a:pPr lvl="0"/>
            <a:r>
              <a:rPr lang="tr-TR"/>
              <a:t>Asıl metin stillerini düzenlemek için tıklayın</a:t>
            </a:r>
          </a:p>
        </p:txBody>
      </p:sp>
      <p:sp>
        <p:nvSpPr>
          <p:cNvPr id="4" name="Text Placeholder 3">
            <a:extLst>
              <a:ext uri="{FF2B5EF4-FFF2-40B4-BE49-F238E27FC236}">
                <a16:creationId xmlns:a16="http://schemas.microsoft.com/office/drawing/2014/main" id="{C5BD8A40-36B8-4CF9-8BC1-1414210EF151}"/>
              </a:ext>
            </a:extLst>
          </p:cNvPr>
          <p:cNvSpPr txBox="1">
            <a:spLocks noGrp="1"/>
          </p:cNvSpPr>
          <p:nvPr>
            <p:ph type="body" idx="4294967295"/>
          </p:nvPr>
        </p:nvSpPr>
        <p:spPr>
          <a:xfrm>
            <a:off x="4512719" y="3179761"/>
            <a:ext cx="3147008" cy="2847295"/>
          </a:xfrm>
        </p:spPr>
        <p:txBody>
          <a:bodyPr/>
          <a:lstStyle>
            <a:lvl1pPr marL="0" indent="0">
              <a:buNone/>
              <a:defRPr sz="1400"/>
            </a:lvl1pPr>
          </a:lstStyle>
          <a:p>
            <a:pPr lvl="0"/>
            <a:r>
              <a:rPr lang="tr-TR"/>
              <a:t>Asıl metin stillerini düzenlemek için tıklayın</a:t>
            </a:r>
          </a:p>
        </p:txBody>
      </p:sp>
      <p:sp>
        <p:nvSpPr>
          <p:cNvPr id="5" name="Text Placeholder 4">
            <a:extLst>
              <a:ext uri="{FF2B5EF4-FFF2-40B4-BE49-F238E27FC236}">
                <a16:creationId xmlns:a16="http://schemas.microsoft.com/office/drawing/2014/main" id="{A0456A94-6196-4BE0-8B82-BD88A0E6DDD8}"/>
              </a:ext>
            </a:extLst>
          </p:cNvPr>
          <p:cNvSpPr txBox="1">
            <a:spLocks noGrp="1"/>
          </p:cNvSpPr>
          <p:nvPr>
            <p:ph type="body" idx="4294967295"/>
          </p:nvPr>
        </p:nvSpPr>
        <p:spPr>
          <a:xfrm>
            <a:off x="7888135" y="2603497"/>
            <a:ext cx="3145728" cy="576264"/>
          </a:xfrm>
        </p:spPr>
        <p:txBody>
          <a:bodyPr anchor="b">
            <a:noAutofit/>
          </a:bodyPr>
          <a:lstStyle>
            <a:lvl1pPr marL="0" indent="0">
              <a:buNone/>
              <a:defRPr sz="2400">
                <a:solidFill>
                  <a:srgbClr val="EF53A5"/>
                </a:solidFill>
              </a:defRPr>
            </a:lvl1pPr>
          </a:lstStyle>
          <a:p>
            <a:pPr lvl="0"/>
            <a:r>
              <a:rPr lang="tr-TR"/>
              <a:t>Asıl metin stillerini düzenlemek için tıklayın</a:t>
            </a:r>
          </a:p>
        </p:txBody>
      </p:sp>
      <p:sp>
        <p:nvSpPr>
          <p:cNvPr id="6" name="Text Placeholder 3">
            <a:extLst>
              <a:ext uri="{FF2B5EF4-FFF2-40B4-BE49-F238E27FC236}">
                <a16:creationId xmlns:a16="http://schemas.microsoft.com/office/drawing/2014/main" id="{1627D4D2-3761-4EF9-B88C-5D60F813455E}"/>
              </a:ext>
            </a:extLst>
          </p:cNvPr>
          <p:cNvSpPr txBox="1">
            <a:spLocks noGrp="1"/>
          </p:cNvSpPr>
          <p:nvPr>
            <p:ph type="body" idx="4294967295"/>
          </p:nvPr>
        </p:nvSpPr>
        <p:spPr>
          <a:xfrm>
            <a:off x="7888327" y="3179761"/>
            <a:ext cx="3145536" cy="2847295"/>
          </a:xfrm>
        </p:spPr>
        <p:txBody>
          <a:bodyPr/>
          <a:lstStyle>
            <a:lvl1pPr marL="0" indent="0">
              <a:buNone/>
              <a:defRPr sz="1400"/>
            </a:lvl1pPr>
          </a:lstStyle>
          <a:p>
            <a:pPr lvl="0"/>
            <a:r>
              <a:rPr lang="tr-TR"/>
              <a:t>Asıl metin stillerini düzenlemek için tıklayın</a:t>
            </a:r>
          </a:p>
        </p:txBody>
      </p:sp>
      <p:cxnSp>
        <p:nvCxnSpPr>
          <p:cNvPr id="7" name="Straight Connector 16">
            <a:extLst>
              <a:ext uri="{FF2B5EF4-FFF2-40B4-BE49-F238E27FC236}">
                <a16:creationId xmlns:a16="http://schemas.microsoft.com/office/drawing/2014/main" id="{1C04727A-3292-4DBD-B70A-86C3AFB4D7F2}"/>
              </a:ext>
            </a:extLst>
          </p:cNvPr>
          <p:cNvCxnSpPr/>
          <p:nvPr/>
        </p:nvCxnSpPr>
        <p:spPr>
          <a:xfrm>
            <a:off x="4403969" y="2569628"/>
            <a:ext cx="0" cy="3492505"/>
          </a:xfrm>
          <a:prstGeom prst="straightConnector1">
            <a:avLst/>
          </a:prstGeom>
          <a:noFill/>
          <a:ln w="12701" cap="rnd">
            <a:solidFill>
              <a:srgbClr val="B31166">
                <a:alpha val="40000"/>
              </a:srgbClr>
            </a:solidFill>
            <a:prstDash val="solid"/>
          </a:ln>
        </p:spPr>
      </p:cxnSp>
      <p:cxnSp>
        <p:nvCxnSpPr>
          <p:cNvPr id="8" name="Straight Connector 17">
            <a:extLst>
              <a:ext uri="{FF2B5EF4-FFF2-40B4-BE49-F238E27FC236}">
                <a16:creationId xmlns:a16="http://schemas.microsoft.com/office/drawing/2014/main" id="{AEA8C9CA-E589-46BC-A28A-A7FB53F25013}"/>
              </a:ext>
            </a:extLst>
          </p:cNvPr>
          <p:cNvCxnSpPr/>
          <p:nvPr/>
        </p:nvCxnSpPr>
        <p:spPr>
          <a:xfrm>
            <a:off x="7772400" y="2569628"/>
            <a:ext cx="0" cy="3492505"/>
          </a:xfrm>
          <a:prstGeom prst="straightConnector1">
            <a:avLst/>
          </a:prstGeom>
          <a:noFill/>
          <a:ln w="12701" cap="rnd">
            <a:solidFill>
              <a:srgbClr val="B31166">
                <a:alpha val="40000"/>
              </a:srgbClr>
            </a:solidFill>
            <a:prstDash val="solid"/>
          </a:ln>
        </p:spPr>
      </p:cxnSp>
      <p:sp>
        <p:nvSpPr>
          <p:cNvPr id="9" name="Date Placeholder 6">
            <a:extLst>
              <a:ext uri="{FF2B5EF4-FFF2-40B4-BE49-F238E27FC236}">
                <a16:creationId xmlns:a16="http://schemas.microsoft.com/office/drawing/2014/main" id="{8EFF0201-3F8B-4691-B2DE-7A31ED229DDF}"/>
              </a:ext>
            </a:extLst>
          </p:cNvPr>
          <p:cNvSpPr txBox="1">
            <a:spLocks noGrp="1"/>
          </p:cNvSpPr>
          <p:nvPr>
            <p:ph type="dt" sz="half" idx="7"/>
          </p:nvPr>
        </p:nvSpPr>
        <p:spPr>
          <a:xfrm>
            <a:off x="10653107" y="6391838"/>
            <a:ext cx="990596" cy="304796"/>
          </a:xfrm>
        </p:spPr>
        <p:txBody>
          <a:bodyPr/>
          <a:lstStyle>
            <a:lvl1pPr>
              <a:defRPr/>
            </a:lvl1pPr>
          </a:lstStyle>
          <a:p>
            <a:pPr lvl="0"/>
            <a:fld id="{26A97593-18A6-4AD3-951C-EEB797A5FD6D}" type="datetime1">
              <a:rPr lang="en-US"/>
              <a:pPr lvl="0"/>
              <a:t>4/19/2020</a:t>
            </a:fld>
            <a:endParaRPr lang="en-US"/>
          </a:p>
        </p:txBody>
      </p:sp>
      <p:sp>
        <p:nvSpPr>
          <p:cNvPr id="10" name="Footer Placeholder 7">
            <a:extLst>
              <a:ext uri="{FF2B5EF4-FFF2-40B4-BE49-F238E27FC236}">
                <a16:creationId xmlns:a16="http://schemas.microsoft.com/office/drawing/2014/main" id="{782F3B0E-6DE6-44E4-96D5-E7507BE7C971}"/>
              </a:ext>
            </a:extLst>
          </p:cNvPr>
          <p:cNvSpPr txBox="1">
            <a:spLocks noGrp="1"/>
          </p:cNvSpPr>
          <p:nvPr>
            <p:ph type="ftr" sz="quarter" idx="9"/>
          </p:nvPr>
        </p:nvSpPr>
        <p:spPr>
          <a:xfrm>
            <a:off x="561112" y="6391838"/>
            <a:ext cx="3859792" cy="304796"/>
          </a:xfrm>
        </p:spPr>
        <p:txBody>
          <a:bodyPr/>
          <a:lstStyle>
            <a:lvl1pPr>
              <a:defRPr/>
            </a:lvl1pPr>
          </a:lstStyle>
          <a:p>
            <a:pPr lvl="0"/>
            <a:endParaRPr lang="en-US"/>
          </a:p>
        </p:txBody>
      </p:sp>
      <p:sp>
        <p:nvSpPr>
          <p:cNvPr id="11" name="Slide Number Placeholder 8">
            <a:extLst>
              <a:ext uri="{FF2B5EF4-FFF2-40B4-BE49-F238E27FC236}">
                <a16:creationId xmlns:a16="http://schemas.microsoft.com/office/drawing/2014/main" id="{3AE00068-1009-47EB-80A7-93B4C1A3A7EA}"/>
              </a:ext>
            </a:extLst>
          </p:cNvPr>
          <p:cNvSpPr txBox="1">
            <a:spLocks noGrp="1"/>
          </p:cNvSpPr>
          <p:nvPr>
            <p:ph type="sldNum" sz="quarter" idx="8"/>
          </p:nvPr>
        </p:nvSpPr>
        <p:spPr>
          <a:xfrm>
            <a:off x="10352544" y="295726"/>
            <a:ext cx="838203" cy="767684"/>
          </a:xfrm>
        </p:spPr>
        <p:txBody>
          <a:bodyPr/>
          <a:lstStyle>
            <a:lvl1pPr>
              <a:defRPr/>
            </a:lvl1pPr>
          </a:lstStyle>
          <a:p>
            <a:pPr lvl="0"/>
            <a:fld id="{A712BA3C-D120-400B-A56F-62CC126CFE11}" type="slidenum">
              <a:t>‹#›</a:t>
            </a:fld>
            <a:endParaRPr lang="en-US"/>
          </a:p>
        </p:txBody>
      </p:sp>
    </p:spTree>
    <p:extLst>
      <p:ext uri="{BB962C8B-B14F-4D97-AF65-F5344CB8AC3E}">
        <p14:creationId xmlns:p14="http://schemas.microsoft.com/office/powerpoint/2010/main" val="2941198607"/>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Resim Sütunu">
    <p:spTree>
      <p:nvGrpSpPr>
        <p:cNvPr id="1" name=""/>
        <p:cNvGrpSpPr/>
        <p:nvPr/>
      </p:nvGrpSpPr>
      <p:grpSpPr>
        <a:xfrm>
          <a:off x="0" y="0"/>
          <a:ext cx="0" cy="0"/>
          <a:chOff x="0" y="0"/>
          <a:chExt cx="0" cy="0"/>
        </a:xfrm>
      </p:grpSpPr>
      <p:grpSp>
        <p:nvGrpSpPr>
          <p:cNvPr id="15" name="Group 7">
            <a:extLst>
              <a:ext uri="{FF2B5EF4-FFF2-40B4-BE49-F238E27FC236}">
                <a16:creationId xmlns:a16="http://schemas.microsoft.com/office/drawing/2014/main" id="{321B8985-7CD7-4749-86CB-0FB053869264}"/>
              </a:ext>
            </a:extLst>
          </p:cNvPr>
          <p:cNvGrpSpPr/>
          <p:nvPr/>
        </p:nvGrpSpPr>
        <p:grpSpPr>
          <a:xfrm>
            <a:off x="0" y="0"/>
            <a:ext cx="12191996" cy="6858000"/>
            <a:chOff x="0" y="0"/>
            <a:chExt cx="12191996" cy="6858000"/>
          </a:xfrm>
        </p:grpSpPr>
        <p:sp>
          <p:nvSpPr>
            <p:cNvPr id="16" name="Rectangle 6">
              <a:extLst>
                <a:ext uri="{FF2B5EF4-FFF2-40B4-BE49-F238E27FC236}">
                  <a16:creationId xmlns:a16="http://schemas.microsoft.com/office/drawing/2014/main" id="{07AC5527-686C-4CB8-8C83-A86766884850}"/>
                </a:ext>
              </a:extLst>
            </p:cNvPr>
            <p:cNvSpPr/>
            <p:nvPr/>
          </p:nvSpPr>
          <p:spPr>
            <a:xfrm>
              <a:off x="0" y="0"/>
              <a:ext cx="12191996" cy="6858000"/>
            </a:xfrm>
            <a:prstGeom prst="rect">
              <a:avLst/>
            </a:prstGeom>
            <a:blipFill>
              <a:blip r:embed="rId2">
                <a:alphaModFix/>
              </a:blip>
              <a:stretch>
                <a:fillRect/>
              </a:stretch>
            </a:blipFill>
            <a:ln cap="rnd">
              <a:noFill/>
              <a:prstDash val="solid"/>
            </a:ln>
          </p:spPr>
          <p:txBody>
            <a:bodyPr lIns="0" tIns="0" rIns="0" bIns="0"/>
            <a:lstStyle/>
            <a:p>
              <a:endParaRPr lang="en-US"/>
            </a:p>
          </p:txBody>
        </p:sp>
        <p:sp>
          <p:nvSpPr>
            <p:cNvPr id="17" name="Oval 12">
              <a:extLst>
                <a:ext uri="{FF2B5EF4-FFF2-40B4-BE49-F238E27FC236}">
                  <a16:creationId xmlns:a16="http://schemas.microsoft.com/office/drawing/2014/main" id="{248CFC6B-E9BB-4EA7-8579-FAED8833B023}"/>
                </a:ext>
              </a:extLst>
            </p:cNvPr>
            <p:cNvSpPr/>
            <p:nvPr/>
          </p:nvSpPr>
          <p:spPr>
            <a:xfrm>
              <a:off x="0" y="2667003"/>
              <a:ext cx="4190996" cy="419099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B6BF2">
                    <a:alpha val="11000"/>
                  </a:srgbClr>
                </a:gs>
                <a:gs pos="100000">
                  <a:srgbClr val="9B6BF2">
                    <a:alpha val="10000"/>
                  </a:srgbClr>
                </a:gs>
              </a:gsLst>
              <a:path path="circle">
                <a:fillToRect l="50000" t="50000" r="50000" b="50000"/>
              </a:path>
            </a:gradFill>
            <a:ln cap="rnd">
              <a:noFill/>
              <a:prstDash val="solid"/>
            </a:ln>
          </p:spPr>
          <p:txBody>
            <a:bodyPr lIns="0" tIns="0" rIns="0" bIns="0"/>
            <a:lstStyle/>
            <a:p>
              <a:endParaRPr lang="en-US"/>
            </a:p>
          </p:txBody>
        </p:sp>
        <p:sp>
          <p:nvSpPr>
            <p:cNvPr id="18" name="Oval 14">
              <a:extLst>
                <a:ext uri="{FF2B5EF4-FFF2-40B4-BE49-F238E27FC236}">
                  <a16:creationId xmlns:a16="http://schemas.microsoft.com/office/drawing/2014/main" id="{9EA16F90-39D4-499D-ADF7-B88406C58174}"/>
                </a:ext>
              </a:extLst>
            </p:cNvPr>
            <p:cNvSpPr/>
            <p:nvPr/>
          </p:nvSpPr>
          <p:spPr>
            <a:xfrm>
              <a:off x="0" y="2895603"/>
              <a:ext cx="2362196" cy="236219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B6BF2">
                    <a:alpha val="8000"/>
                  </a:srgbClr>
                </a:gs>
                <a:gs pos="100000">
                  <a:srgbClr val="9B6BF2">
                    <a:alpha val="8000"/>
                  </a:srgbClr>
                </a:gs>
              </a:gsLst>
              <a:path path="circle">
                <a:fillToRect l="50000" t="50000" r="50000" b="50000"/>
              </a:path>
            </a:gradFill>
            <a:ln cap="rnd">
              <a:noFill/>
              <a:prstDash val="solid"/>
            </a:ln>
          </p:spPr>
          <p:txBody>
            <a:bodyPr lIns="0" tIns="0" rIns="0" bIns="0"/>
            <a:lstStyle/>
            <a:p>
              <a:endParaRPr lang="en-US"/>
            </a:p>
          </p:txBody>
        </p:sp>
        <p:sp>
          <p:nvSpPr>
            <p:cNvPr id="19" name="Oval 17">
              <a:extLst>
                <a:ext uri="{FF2B5EF4-FFF2-40B4-BE49-F238E27FC236}">
                  <a16:creationId xmlns:a16="http://schemas.microsoft.com/office/drawing/2014/main" id="{56479B54-20FB-4A40-915D-378D89B8EDB7}"/>
                </a:ext>
              </a:extLst>
            </p:cNvPr>
            <p:cNvSpPr/>
            <p:nvPr/>
          </p:nvSpPr>
          <p:spPr>
            <a:xfrm>
              <a:off x="8609011" y="5867403"/>
              <a:ext cx="990596" cy="99059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B6BF2">
                    <a:alpha val="14000"/>
                  </a:srgbClr>
                </a:gs>
                <a:gs pos="100000">
                  <a:srgbClr val="9B6BF2">
                    <a:alpha val="7000"/>
                  </a:srgbClr>
                </a:gs>
              </a:gsLst>
              <a:path path="circle">
                <a:fillToRect l="50000" t="50000" r="50000" b="50000"/>
              </a:path>
            </a:gradFill>
            <a:ln cap="rnd">
              <a:noFill/>
              <a:prstDash val="solid"/>
            </a:ln>
          </p:spPr>
          <p:txBody>
            <a:bodyPr lIns="0" tIns="0" rIns="0" bIns="0"/>
            <a:lstStyle/>
            <a:p>
              <a:endParaRPr lang="en-US"/>
            </a:p>
          </p:txBody>
        </p:sp>
        <p:sp>
          <p:nvSpPr>
            <p:cNvPr id="20" name="Oval 15">
              <a:extLst>
                <a:ext uri="{FF2B5EF4-FFF2-40B4-BE49-F238E27FC236}">
                  <a16:creationId xmlns:a16="http://schemas.microsoft.com/office/drawing/2014/main" id="{8D855842-8415-4B9A-8523-159B82183DE1}"/>
                </a:ext>
              </a:extLst>
            </p:cNvPr>
            <p:cNvSpPr/>
            <p:nvPr/>
          </p:nvSpPr>
          <p:spPr>
            <a:xfrm>
              <a:off x="8609011" y="1676396"/>
              <a:ext cx="2819396" cy="281939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B6BF2">
                    <a:alpha val="7000"/>
                  </a:srgbClr>
                </a:gs>
                <a:gs pos="100000">
                  <a:srgbClr val="9B6BF2">
                    <a:alpha val="6000"/>
                  </a:srgbClr>
                </a:gs>
              </a:gsLst>
              <a:path path="circle">
                <a:fillToRect l="50000" t="50000" r="50000" b="50000"/>
              </a:path>
            </a:gradFill>
            <a:ln cap="rnd">
              <a:noFill/>
              <a:prstDash val="solid"/>
            </a:ln>
          </p:spPr>
          <p:txBody>
            <a:bodyPr lIns="0" tIns="0" rIns="0" bIns="0"/>
            <a:lstStyle/>
            <a:p>
              <a:endParaRPr lang="en-US"/>
            </a:p>
          </p:txBody>
        </p:sp>
        <p:sp>
          <p:nvSpPr>
            <p:cNvPr id="21" name="Oval 16">
              <a:extLst>
                <a:ext uri="{FF2B5EF4-FFF2-40B4-BE49-F238E27FC236}">
                  <a16:creationId xmlns:a16="http://schemas.microsoft.com/office/drawing/2014/main" id="{E2817C97-B7D7-44C7-8B10-90855B9BC92E}"/>
                </a:ext>
              </a:extLst>
            </p:cNvPr>
            <p:cNvSpPr/>
            <p:nvPr/>
          </p:nvSpPr>
          <p:spPr>
            <a:xfrm>
              <a:off x="7999408" y="8467"/>
              <a:ext cx="1600200" cy="1600200"/>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B6BF2">
                    <a:alpha val="14000"/>
                  </a:srgbClr>
                </a:gs>
                <a:gs pos="100000">
                  <a:srgbClr val="9B6BF2">
                    <a:alpha val="7000"/>
                  </a:srgbClr>
                </a:gs>
              </a:gsLst>
              <a:path path="circle">
                <a:fillToRect l="50000" t="50000" r="50000" b="50000"/>
              </a:path>
            </a:gradFill>
            <a:ln cap="rnd">
              <a:noFill/>
              <a:prstDash val="solid"/>
            </a:ln>
          </p:spPr>
          <p:txBody>
            <a:bodyPr lIns="0" tIns="0" rIns="0" bIns="0"/>
            <a:lstStyle/>
            <a:p>
              <a:endParaRPr lang="en-US"/>
            </a:p>
          </p:txBody>
        </p:sp>
        <p:sp>
          <p:nvSpPr>
            <p:cNvPr id="22" name="Freeform 5">
              <a:extLst>
                <a:ext uri="{FF2B5EF4-FFF2-40B4-BE49-F238E27FC236}">
                  <a16:creationId xmlns:a16="http://schemas.microsoft.com/office/drawing/2014/main" id="{FEB784B3-FC9C-4AD9-B7CB-D380AD72CAF3}"/>
                </a:ext>
              </a:extLst>
            </p:cNvPr>
            <p:cNvSpPr/>
            <p:nvPr/>
          </p:nvSpPr>
          <p:spPr>
            <a:xfrm rot="21010064">
              <a:off x="8490945" y="1797519"/>
              <a:ext cx="3299411" cy="440923"/>
            </a:xfrm>
            <a:custGeom>
              <a:avLst/>
              <a:gdLst>
                <a:gd name="f0" fmla="val w"/>
                <a:gd name="f1" fmla="val h"/>
                <a:gd name="f2" fmla="val 0"/>
                <a:gd name="f3" fmla="val 10000"/>
                <a:gd name="f4" fmla="val 5291"/>
                <a:gd name="f5" fmla="val 85"/>
                <a:gd name="f6" fmla="val 2532"/>
                <a:gd name="f7" fmla="val 1736"/>
                <a:gd name="f8" fmla="val 3911"/>
                <a:gd name="f9" fmla="val 7524"/>
                <a:gd name="f10" fmla="val 5298"/>
                <a:gd name="f11" fmla="val 9958"/>
                <a:gd name="f12" fmla="val 9989"/>
                <a:gd name="f13" fmla="val 1958"/>
                <a:gd name="f14" fmla="val 9969"/>
                <a:gd name="f15" fmla="val 3333"/>
                <a:gd name="f16" fmla="val 9667"/>
                <a:gd name="f17" fmla="val 204"/>
                <a:gd name="f18" fmla="val 9334"/>
                <a:gd name="f19" fmla="val 400"/>
                <a:gd name="f20" fmla="val 9001"/>
                <a:gd name="f21" fmla="val 590"/>
                <a:gd name="f22" fmla="val 8667"/>
                <a:gd name="f23" fmla="val 753"/>
                <a:gd name="f24" fmla="val 8333"/>
                <a:gd name="f25" fmla="val 917"/>
                <a:gd name="f26" fmla="val 7999"/>
                <a:gd name="f27" fmla="val 1071"/>
                <a:gd name="f28" fmla="val 7669"/>
                <a:gd name="f29" fmla="val 1202"/>
                <a:gd name="f30" fmla="val 7333"/>
                <a:gd name="f31" fmla="val 1325"/>
                <a:gd name="f32" fmla="val 7000"/>
                <a:gd name="f33" fmla="val 1440"/>
                <a:gd name="f34" fmla="val 6673"/>
                <a:gd name="f35" fmla="val 1538"/>
                <a:gd name="f36" fmla="val 6340"/>
                <a:gd name="f37" fmla="val 1636"/>
                <a:gd name="f38" fmla="val 6013"/>
                <a:gd name="f39" fmla="val 1719"/>
                <a:gd name="f40" fmla="val 5686"/>
                <a:gd name="f41" fmla="val 1784"/>
                <a:gd name="f42" fmla="val 5359"/>
                <a:gd name="f43" fmla="val 1850"/>
                <a:gd name="f44" fmla="val 5036"/>
                <a:gd name="f45" fmla="val 1906"/>
                <a:gd name="f46" fmla="val 4717"/>
                <a:gd name="f47" fmla="val 1948"/>
                <a:gd name="f48" fmla="val 4396"/>
                <a:gd name="f49" fmla="val 1980"/>
                <a:gd name="f50" fmla="val 4079"/>
                <a:gd name="f51" fmla="val 2013"/>
                <a:gd name="f52" fmla="val 3766"/>
                <a:gd name="f53" fmla="val 2029"/>
                <a:gd name="f54" fmla="val 3454"/>
                <a:gd name="f55" fmla="val 2046"/>
                <a:gd name="f56" fmla="val 3145"/>
                <a:gd name="f57" fmla="val 2053"/>
                <a:gd name="f58" fmla="val 2839"/>
                <a:gd name="f59" fmla="val 2537"/>
                <a:gd name="f60" fmla="val 2238"/>
                <a:gd name="f61" fmla="val 1943"/>
                <a:gd name="f62" fmla="val 2004"/>
                <a:gd name="f63" fmla="val 1653"/>
                <a:gd name="f64" fmla="val 1368"/>
                <a:gd name="f65" fmla="val 1955"/>
                <a:gd name="f66" fmla="val 1085"/>
                <a:gd name="f67" fmla="val 1915"/>
                <a:gd name="f68" fmla="val 806"/>
                <a:gd name="f69" fmla="val 1873"/>
                <a:gd name="f70" fmla="val 533"/>
                <a:gd name="f71" fmla="val 1833"/>
                <a:gd name="f72" fmla="val 1726"/>
                <a:gd name="f73" fmla="val 28"/>
                <a:gd name="f74" fmla="val 1995"/>
                <a:gd name="f75" fmla="val 57"/>
                <a:gd name="f76" fmla="val 2263"/>
                <a:gd name="f77" fmla="*/ f0 1 10000"/>
                <a:gd name="f78" fmla="*/ f1 1 5291"/>
                <a:gd name="f79" fmla="val f2"/>
                <a:gd name="f80" fmla="val f3"/>
                <a:gd name="f81" fmla="val f4"/>
                <a:gd name="f82" fmla="+- f81 0 f79"/>
                <a:gd name="f83" fmla="+- f80 0 f79"/>
                <a:gd name="f84" fmla="*/ f83 1 10000"/>
                <a:gd name="f85" fmla="*/ f82 1 5291"/>
                <a:gd name="f86" fmla="*/ f79 1 f84"/>
                <a:gd name="f87" fmla="*/ f80 1 f84"/>
                <a:gd name="f88" fmla="*/ f79 1 f85"/>
                <a:gd name="f89" fmla="*/ f81 1 f85"/>
                <a:gd name="f90" fmla="*/ f86 f77 1"/>
                <a:gd name="f91" fmla="*/ f87 f77 1"/>
                <a:gd name="f92" fmla="*/ f89 f78 1"/>
                <a:gd name="f93" fmla="*/ f88 f78 1"/>
              </a:gdLst>
              <a:ahLst/>
              <a:cxnLst>
                <a:cxn ang="3cd4">
                  <a:pos x="hc" y="t"/>
                </a:cxn>
                <a:cxn ang="0">
                  <a:pos x="r" y="vc"/>
                </a:cxn>
                <a:cxn ang="cd4">
                  <a:pos x="hc" y="b"/>
                </a:cxn>
                <a:cxn ang="cd2">
                  <a:pos x="l" y="vc"/>
                </a:cxn>
              </a:cxnLst>
              <a:rect l="f90" t="f93" r="f91" b="f92"/>
              <a:pathLst>
                <a:path w="10000" h="5291">
                  <a:moveTo>
                    <a:pt x="f5" y="f6"/>
                  </a:moveTo>
                  <a:cubicBezTo>
                    <a:pt x="f7" y="f8"/>
                    <a:pt x="f9" y="f10"/>
                    <a:pt x="f11" y="f4"/>
                  </a:cubicBezTo>
                  <a:cubicBezTo>
                    <a:pt x="f12" y="f13"/>
                    <a:pt x="f14" y="f15"/>
                    <a:pt x="f3" y="f2"/>
                  </a:cubicBezTo>
                  <a:lnTo>
                    <a:pt x="f3" y="f2"/>
                  </a:lnTo>
                  <a:lnTo>
                    <a:pt x="f16" y="f17"/>
                  </a:lnTo>
                  <a:lnTo>
                    <a:pt x="f18" y="f19"/>
                  </a:lnTo>
                  <a:lnTo>
                    <a:pt x="f20" y="f21"/>
                  </a:lnTo>
                  <a:lnTo>
                    <a:pt x="f22" y="f23"/>
                  </a:lnTo>
                  <a:lnTo>
                    <a:pt x="f24" y="f25"/>
                  </a:lnTo>
                  <a:lnTo>
                    <a:pt x="f26" y="f27"/>
                  </a:lnTo>
                  <a:lnTo>
                    <a:pt x="f28" y="f29"/>
                  </a:lnTo>
                  <a:lnTo>
                    <a:pt x="f30" y="f31"/>
                  </a:lnTo>
                  <a:lnTo>
                    <a:pt x="f32" y="f33"/>
                  </a:lnTo>
                  <a:lnTo>
                    <a:pt x="f34" y="f35"/>
                  </a:lnTo>
                  <a:lnTo>
                    <a:pt x="f36" y="f37"/>
                  </a:lnTo>
                  <a:lnTo>
                    <a:pt x="f38" y="f39"/>
                  </a:lnTo>
                  <a:lnTo>
                    <a:pt x="f40" y="f41"/>
                  </a:lnTo>
                  <a:lnTo>
                    <a:pt x="f42" y="f43"/>
                  </a:lnTo>
                  <a:lnTo>
                    <a:pt x="f44" y="f45"/>
                  </a:lnTo>
                  <a:lnTo>
                    <a:pt x="f46" y="f47"/>
                  </a:lnTo>
                  <a:lnTo>
                    <a:pt x="f48" y="f49"/>
                  </a:lnTo>
                  <a:lnTo>
                    <a:pt x="f50" y="f51"/>
                  </a:lnTo>
                  <a:lnTo>
                    <a:pt x="f52" y="f53"/>
                  </a:lnTo>
                  <a:lnTo>
                    <a:pt x="f54" y="f55"/>
                  </a:lnTo>
                  <a:lnTo>
                    <a:pt x="f56" y="f57"/>
                  </a:lnTo>
                  <a:lnTo>
                    <a:pt x="f58" y="f55"/>
                  </a:lnTo>
                  <a:lnTo>
                    <a:pt x="f59" y="f55"/>
                  </a:lnTo>
                  <a:lnTo>
                    <a:pt x="f60" y="f53"/>
                  </a:lnTo>
                  <a:lnTo>
                    <a:pt x="f61" y="f62"/>
                  </a:lnTo>
                  <a:lnTo>
                    <a:pt x="f63" y="f49"/>
                  </a:lnTo>
                  <a:lnTo>
                    <a:pt x="f64" y="f65"/>
                  </a:lnTo>
                  <a:lnTo>
                    <a:pt x="f66" y="f67"/>
                  </a:lnTo>
                  <a:lnTo>
                    <a:pt x="f68" y="f69"/>
                  </a:lnTo>
                  <a:lnTo>
                    <a:pt x="f70" y="f71"/>
                  </a:lnTo>
                  <a:lnTo>
                    <a:pt x="f2" y="f72"/>
                  </a:lnTo>
                  <a:cubicBezTo>
                    <a:pt x="f73" y="f74"/>
                    <a:pt x="f75" y="f76"/>
                    <a:pt x="f5" y="f6"/>
                  </a:cubicBezTo>
                  <a:close/>
                </a:path>
              </a:pathLst>
            </a:custGeom>
            <a:solidFill>
              <a:srgbClr val="FFFFFF">
                <a:alpha val="20000"/>
              </a:srgbClr>
            </a:solidFill>
            <a:ln cap="rnd">
              <a:noFill/>
              <a:prstDash val="solid"/>
            </a:ln>
          </p:spPr>
          <p:txBody>
            <a:bodyPr lIns="0" tIns="0" rIns="0" bIns="0"/>
            <a:lstStyle/>
            <a:p>
              <a:endParaRPr lang="en-US"/>
            </a:p>
          </p:txBody>
        </p:sp>
        <p:sp>
          <p:nvSpPr>
            <p:cNvPr id="23" name="Freeform 5">
              <a:extLst>
                <a:ext uri="{FF2B5EF4-FFF2-40B4-BE49-F238E27FC236}">
                  <a16:creationId xmlns:a16="http://schemas.microsoft.com/office/drawing/2014/main" id="{BFA2FA6A-415D-4B1B-B5B8-C5A163817D6E}"/>
                </a:ext>
              </a:extLst>
            </p:cNvPr>
            <p:cNvSpPr/>
            <p:nvPr/>
          </p:nvSpPr>
          <p:spPr>
            <a:xfrm>
              <a:off x="459504" y="1866409"/>
              <a:ext cx="11277596" cy="4533896"/>
            </a:xfrm>
            <a:custGeom>
              <a:avLst/>
              <a:gdLst>
                <a:gd name="f0" fmla="val w"/>
                <a:gd name="f1" fmla="val h"/>
                <a:gd name="f2" fmla="val 0"/>
                <a:gd name="f3" fmla="val 7104"/>
                <a:gd name="f4" fmla="val 2856"/>
                <a:gd name="f5" fmla="val 1"/>
                <a:gd name="f6" fmla="val 6943"/>
                <a:gd name="f7" fmla="val 26"/>
                <a:gd name="f8" fmla="val 6782"/>
                <a:gd name="f9" fmla="val 50"/>
                <a:gd name="f10" fmla="val 6621"/>
                <a:gd name="f11" fmla="val 73"/>
                <a:gd name="f12" fmla="val 6459"/>
                <a:gd name="f13" fmla="val 93"/>
                <a:gd name="f14" fmla="val 6298"/>
                <a:gd name="f15" fmla="val 113"/>
                <a:gd name="f16" fmla="val 6136"/>
                <a:gd name="f17" fmla="val 132"/>
                <a:gd name="f18" fmla="val 5976"/>
                <a:gd name="f19" fmla="val 148"/>
                <a:gd name="f20" fmla="val 5814"/>
                <a:gd name="f21" fmla="val 163"/>
                <a:gd name="f22" fmla="val 5653"/>
                <a:gd name="f23" fmla="val 177"/>
                <a:gd name="f24" fmla="val 5494"/>
                <a:gd name="f25" fmla="val 189"/>
                <a:gd name="f26" fmla="val 5334"/>
                <a:gd name="f27" fmla="val 201"/>
                <a:gd name="f28" fmla="val 5175"/>
                <a:gd name="f29" fmla="val 211"/>
                <a:gd name="f30" fmla="val 5017"/>
                <a:gd name="f31" fmla="val 219"/>
                <a:gd name="f32" fmla="val 4859"/>
                <a:gd name="f33" fmla="val 227"/>
                <a:gd name="f34" fmla="val 4703"/>
                <a:gd name="f35" fmla="val 234"/>
                <a:gd name="f36" fmla="val 4548"/>
                <a:gd name="f37" fmla="val 239"/>
                <a:gd name="f38" fmla="val 4393"/>
                <a:gd name="f39" fmla="val 243"/>
                <a:gd name="f40" fmla="val 4240"/>
                <a:gd name="f41" fmla="val 247"/>
                <a:gd name="f42" fmla="val 4088"/>
                <a:gd name="f43" fmla="val 249"/>
                <a:gd name="f44" fmla="val 3937"/>
                <a:gd name="f45" fmla="val 251"/>
                <a:gd name="f46" fmla="val 3788"/>
                <a:gd name="f47" fmla="val 252"/>
                <a:gd name="f48" fmla="val 3640"/>
                <a:gd name="f49" fmla="val 3494"/>
                <a:gd name="f50" fmla="val 3349"/>
                <a:gd name="f51" fmla="val 3207"/>
                <a:gd name="f52" fmla="val 246"/>
                <a:gd name="f53" fmla="val 3066"/>
                <a:gd name="f54" fmla="val 2928"/>
                <a:gd name="f55" fmla="val 240"/>
                <a:gd name="f56" fmla="val 2791"/>
                <a:gd name="f57" fmla="val 235"/>
                <a:gd name="f58" fmla="val 2656"/>
                <a:gd name="f59" fmla="val 230"/>
                <a:gd name="f60" fmla="val 2524"/>
                <a:gd name="f61" fmla="val 225"/>
                <a:gd name="f62" fmla="val 2266"/>
                <a:gd name="f63" fmla="val 212"/>
                <a:gd name="f64" fmla="val 2019"/>
                <a:gd name="f65" fmla="val 198"/>
                <a:gd name="f66" fmla="val 1782"/>
                <a:gd name="f67" fmla="val 183"/>
                <a:gd name="f68" fmla="val 1557"/>
                <a:gd name="f69" fmla="val 167"/>
                <a:gd name="f70" fmla="val 1343"/>
                <a:gd name="f71" fmla="val 150"/>
                <a:gd name="f72" fmla="val 1144"/>
                <a:gd name="f73" fmla="val 957"/>
                <a:gd name="f74" fmla="val 114"/>
                <a:gd name="f75" fmla="val 785"/>
                <a:gd name="f76" fmla="val 96"/>
                <a:gd name="f77" fmla="val 627"/>
                <a:gd name="f78" fmla="val 79"/>
                <a:gd name="f79" fmla="val 487"/>
                <a:gd name="f80" fmla="val 63"/>
                <a:gd name="f81" fmla="val 361"/>
                <a:gd name="f82" fmla="val 48"/>
                <a:gd name="f83" fmla="val 254"/>
                <a:gd name="f84" fmla="val 35"/>
                <a:gd name="f85" fmla="val 165"/>
                <a:gd name="f86" fmla="val 23"/>
                <a:gd name="f87" fmla="val 42"/>
                <a:gd name="f88" fmla="val 6"/>
                <a:gd name="f89" fmla="*/ f0 1 7104"/>
                <a:gd name="f90" fmla="*/ f1 1 2856"/>
                <a:gd name="f91" fmla="val f2"/>
                <a:gd name="f92" fmla="val f3"/>
                <a:gd name="f93" fmla="val f4"/>
                <a:gd name="f94" fmla="+- f93 0 f91"/>
                <a:gd name="f95" fmla="+- f92 0 f91"/>
                <a:gd name="f96" fmla="*/ f95 1 7104"/>
                <a:gd name="f97" fmla="*/ f94 1 2856"/>
                <a:gd name="f98" fmla="*/ 0 1 f96"/>
                <a:gd name="f99" fmla="*/ f92 1 f96"/>
                <a:gd name="f100" fmla="*/ 0 1 f97"/>
                <a:gd name="f101" fmla="*/ f93 1 f97"/>
                <a:gd name="f102" fmla="*/ f98 f89 1"/>
                <a:gd name="f103" fmla="*/ f99 f89 1"/>
                <a:gd name="f104" fmla="*/ f101 f90 1"/>
                <a:gd name="f105" fmla="*/ f100 f90 1"/>
              </a:gdLst>
              <a:ahLst/>
              <a:cxnLst>
                <a:cxn ang="3cd4">
                  <a:pos x="hc" y="t"/>
                </a:cxn>
                <a:cxn ang="0">
                  <a:pos x="r" y="vc"/>
                </a:cxn>
                <a:cxn ang="cd4">
                  <a:pos x="hc" y="b"/>
                </a:cxn>
                <a:cxn ang="cd2">
                  <a:pos x="l" y="vc"/>
                </a:cxn>
              </a:cxnLst>
              <a:rect l="f102" t="f105" r="f103" b="f104"/>
              <a:pathLst>
                <a:path w="7104" h="2856">
                  <a:moveTo>
                    <a:pt x="f2" y="f2"/>
                  </a:moveTo>
                  <a:lnTo>
                    <a:pt x="f2" y="f4"/>
                  </a:lnTo>
                  <a:lnTo>
                    <a:pt x="f3" y="f4"/>
                  </a:lnTo>
                  <a:lnTo>
                    <a:pt x="f3" y="f5"/>
                  </a:lnTo>
                  <a:lnTo>
                    <a:pt x="f3" y="f5"/>
                  </a:lnTo>
                  <a:lnTo>
                    <a:pt x="f6" y="f7"/>
                  </a:lnTo>
                  <a:lnTo>
                    <a:pt x="f8" y="f9"/>
                  </a:lnTo>
                  <a:lnTo>
                    <a:pt x="f10" y="f11"/>
                  </a:lnTo>
                  <a:lnTo>
                    <a:pt x="f12" y="f13"/>
                  </a:lnTo>
                  <a:lnTo>
                    <a:pt x="f14" y="f15"/>
                  </a:lnTo>
                  <a:lnTo>
                    <a:pt x="f16" y="f17"/>
                  </a:lnTo>
                  <a:lnTo>
                    <a:pt x="f18" y="f19"/>
                  </a:lnTo>
                  <a:lnTo>
                    <a:pt x="f20" y="f21"/>
                  </a:lnTo>
                  <a:lnTo>
                    <a:pt x="f22" y="f23"/>
                  </a:lnTo>
                  <a:lnTo>
                    <a:pt x="f24" y="f25"/>
                  </a:lnTo>
                  <a:lnTo>
                    <a:pt x="f26" y="f27"/>
                  </a:lnTo>
                  <a:lnTo>
                    <a:pt x="f28" y="f29"/>
                  </a:lnTo>
                  <a:lnTo>
                    <a:pt x="f30" y="f31"/>
                  </a:lnTo>
                  <a:lnTo>
                    <a:pt x="f32" y="f33"/>
                  </a:lnTo>
                  <a:lnTo>
                    <a:pt x="f34" y="f35"/>
                  </a:lnTo>
                  <a:lnTo>
                    <a:pt x="f36" y="f37"/>
                  </a:lnTo>
                  <a:lnTo>
                    <a:pt x="f38" y="f39"/>
                  </a:lnTo>
                  <a:lnTo>
                    <a:pt x="f40" y="f41"/>
                  </a:lnTo>
                  <a:lnTo>
                    <a:pt x="f42" y="f43"/>
                  </a:lnTo>
                  <a:lnTo>
                    <a:pt x="f44" y="f45"/>
                  </a:lnTo>
                  <a:lnTo>
                    <a:pt x="f46" y="f47"/>
                  </a:lnTo>
                  <a:lnTo>
                    <a:pt x="f48" y="f45"/>
                  </a:lnTo>
                  <a:lnTo>
                    <a:pt x="f49" y="f45"/>
                  </a:lnTo>
                  <a:lnTo>
                    <a:pt x="f50" y="f43"/>
                  </a:lnTo>
                  <a:lnTo>
                    <a:pt x="f51" y="f52"/>
                  </a:lnTo>
                  <a:lnTo>
                    <a:pt x="f53" y="f39"/>
                  </a:lnTo>
                  <a:lnTo>
                    <a:pt x="f54" y="f55"/>
                  </a:lnTo>
                  <a:lnTo>
                    <a:pt x="f56" y="f57"/>
                  </a:lnTo>
                  <a:lnTo>
                    <a:pt x="f58" y="f59"/>
                  </a:lnTo>
                  <a:lnTo>
                    <a:pt x="f60" y="f61"/>
                  </a:lnTo>
                  <a:lnTo>
                    <a:pt x="f62" y="f63"/>
                  </a:lnTo>
                  <a:lnTo>
                    <a:pt x="f64" y="f65"/>
                  </a:lnTo>
                  <a:lnTo>
                    <a:pt x="f66" y="f67"/>
                  </a:lnTo>
                  <a:lnTo>
                    <a:pt x="f68" y="f69"/>
                  </a:lnTo>
                  <a:lnTo>
                    <a:pt x="f70" y="f71"/>
                  </a:lnTo>
                  <a:lnTo>
                    <a:pt x="f72" y="f17"/>
                  </a:lnTo>
                  <a:lnTo>
                    <a:pt x="f73" y="f74"/>
                  </a:lnTo>
                  <a:lnTo>
                    <a:pt x="f75" y="f76"/>
                  </a:lnTo>
                  <a:lnTo>
                    <a:pt x="f77" y="f78"/>
                  </a:lnTo>
                  <a:lnTo>
                    <a:pt x="f79" y="f80"/>
                  </a:lnTo>
                  <a:lnTo>
                    <a:pt x="f81" y="f82"/>
                  </a:lnTo>
                  <a:lnTo>
                    <a:pt x="f83" y="f84"/>
                  </a:lnTo>
                  <a:lnTo>
                    <a:pt x="f85" y="f86"/>
                  </a:lnTo>
                  <a:lnTo>
                    <a:pt x="f87" y="f88"/>
                  </a:lnTo>
                  <a:lnTo>
                    <a:pt x="f2" y="f2"/>
                  </a:lnTo>
                  <a:lnTo>
                    <a:pt x="f2" y="f2"/>
                  </a:lnTo>
                  <a:close/>
                </a:path>
              </a:pathLst>
            </a:custGeom>
            <a:solidFill>
              <a:srgbClr val="FFFFFF"/>
            </a:solidFill>
            <a:ln cap="rnd">
              <a:noFill/>
              <a:prstDash val="solid"/>
            </a:ln>
          </p:spPr>
          <p:txBody>
            <a:bodyPr lIns="0" tIns="0" rIns="0" bIns="0"/>
            <a:lstStyle/>
            <a:p>
              <a:endParaRPr lang="en-US"/>
            </a:p>
          </p:txBody>
        </p:sp>
        <p:sp>
          <p:nvSpPr>
            <p:cNvPr id="24" name="Freeform 5">
              <a:extLst>
                <a:ext uri="{FF2B5EF4-FFF2-40B4-BE49-F238E27FC236}">
                  <a16:creationId xmlns:a16="http://schemas.microsoft.com/office/drawing/2014/main" id="{0E9F4786-C214-4A7B-9478-E141F3B80D6A}"/>
                </a:ext>
              </a:extLst>
            </p:cNvPr>
            <p:cNvSpPr/>
            <p:nvPr/>
          </p:nvSpPr>
          <p:spPr>
            <a:xfrm>
              <a:off x="0" y="1591"/>
              <a:ext cx="12191996" cy="6856408"/>
            </a:xfrm>
            <a:custGeom>
              <a:avLst/>
              <a:gdLst>
                <a:gd name="f0" fmla="val w"/>
                <a:gd name="f1" fmla="val h"/>
                <a:gd name="f2" fmla="val 0"/>
                <a:gd name="f3" fmla="val 15356"/>
                <a:gd name="f4" fmla="val 8638"/>
                <a:gd name="f5" fmla="val 14748"/>
                <a:gd name="f6" fmla="val 8038"/>
                <a:gd name="f7" fmla="val 600"/>
                <a:gd name="f8" fmla="val 592"/>
                <a:gd name="f9" fmla="*/ f0 1 15356"/>
                <a:gd name="f10" fmla="*/ f1 1 8638"/>
                <a:gd name="f11" fmla="val f2"/>
                <a:gd name="f12" fmla="val f3"/>
                <a:gd name="f13" fmla="val f4"/>
                <a:gd name="f14" fmla="+- f13 0 f11"/>
                <a:gd name="f15" fmla="+- f12 0 f11"/>
                <a:gd name="f16" fmla="*/ f15 1 15356"/>
                <a:gd name="f17" fmla="*/ f14 1 8638"/>
                <a:gd name="f18" fmla="*/ 0 1 f16"/>
                <a:gd name="f19" fmla="*/ f12 1 f16"/>
                <a:gd name="f20" fmla="*/ 0 1 f17"/>
                <a:gd name="f21" fmla="*/ f13 1 f17"/>
                <a:gd name="f22" fmla="*/ f18 f9 1"/>
                <a:gd name="f23" fmla="*/ f19 f9 1"/>
                <a:gd name="f24" fmla="*/ f21 f10 1"/>
                <a:gd name="f25" fmla="*/ f20 f10 1"/>
              </a:gdLst>
              <a:ahLst/>
              <a:cxnLst>
                <a:cxn ang="3cd4">
                  <a:pos x="hc" y="t"/>
                </a:cxn>
                <a:cxn ang="0">
                  <a:pos x="r" y="vc"/>
                </a:cxn>
                <a:cxn ang="cd4">
                  <a:pos x="hc" y="b"/>
                </a:cxn>
                <a:cxn ang="cd2">
                  <a:pos x="l" y="vc"/>
                </a:cxn>
              </a:cxnLst>
              <a:rect l="f22" t="f25" r="f23" b="f24"/>
              <a:pathLst>
                <a:path w="15356" h="8638">
                  <a:moveTo>
                    <a:pt x="f2" y="f2"/>
                  </a:moveTo>
                  <a:lnTo>
                    <a:pt x="f2" y="f4"/>
                  </a:lnTo>
                  <a:lnTo>
                    <a:pt x="f3" y="f4"/>
                  </a:lnTo>
                  <a:lnTo>
                    <a:pt x="f3" y="f2"/>
                  </a:lnTo>
                  <a:lnTo>
                    <a:pt x="f2" y="f2"/>
                  </a:lnTo>
                  <a:close/>
                  <a:moveTo>
                    <a:pt x="f5" y="f6"/>
                  </a:moveTo>
                  <a:lnTo>
                    <a:pt x="f7" y="f6"/>
                  </a:lnTo>
                  <a:lnTo>
                    <a:pt x="f7" y="f8"/>
                  </a:lnTo>
                  <a:lnTo>
                    <a:pt x="f5" y="f8"/>
                  </a:lnTo>
                  <a:lnTo>
                    <a:pt x="f5" y="f6"/>
                  </a:lnTo>
                  <a:close/>
                </a:path>
              </a:pathLst>
            </a:custGeom>
            <a:solidFill>
              <a:srgbClr val="FFFFFF"/>
            </a:solidFill>
            <a:ln cap="rnd">
              <a:noFill/>
              <a:prstDash val="solid"/>
            </a:ln>
          </p:spPr>
          <p:txBody>
            <a:bodyPr lIns="0" tIns="0" rIns="0" bIns="0"/>
            <a:lstStyle/>
            <a:p>
              <a:endParaRPr lang="en-US"/>
            </a:p>
          </p:txBody>
        </p:sp>
      </p:grpSp>
      <p:sp>
        <p:nvSpPr>
          <p:cNvPr id="25" name="Rectangle 20">
            <a:extLst>
              <a:ext uri="{FF2B5EF4-FFF2-40B4-BE49-F238E27FC236}">
                <a16:creationId xmlns:a16="http://schemas.microsoft.com/office/drawing/2014/main" id="{6C6C1CF9-1C94-4506-AE27-E682B8B779AD}"/>
              </a:ext>
            </a:extLst>
          </p:cNvPr>
          <p:cNvSpPr/>
          <p:nvPr/>
        </p:nvSpPr>
        <p:spPr>
          <a:xfrm>
            <a:off x="10437811" y="0"/>
            <a:ext cx="685800" cy="1143000"/>
          </a:xfrm>
          <a:prstGeom prst="rect">
            <a:avLst/>
          </a:prstGeom>
          <a:solidFill>
            <a:srgbClr val="B31166"/>
          </a:solidFill>
          <a:ln cap="rnd">
            <a:noFill/>
            <a:prstDash val="solid"/>
          </a:ln>
          <a:effectLst>
            <a:outerShdw dist="25402" dir="5400000" algn="tl">
              <a:srgbClr val="000000">
                <a:alpha val="45000"/>
              </a:srgbClr>
            </a:outerShdw>
          </a:effectLst>
        </p:spPr>
        <p:txBody>
          <a:bodyPr lIns="0" tIns="0" rIns="0" bIns="0"/>
          <a:lstStyle/>
          <a:p>
            <a:endParaRPr lang="en-US"/>
          </a:p>
        </p:txBody>
      </p:sp>
      <p:sp>
        <p:nvSpPr>
          <p:cNvPr id="2" name="Picture Placeholder 2">
            <a:extLst>
              <a:ext uri="{FF2B5EF4-FFF2-40B4-BE49-F238E27FC236}">
                <a16:creationId xmlns:a16="http://schemas.microsoft.com/office/drawing/2014/main" id="{F635DE7E-F70B-400E-BE0E-4C1F09BBEC6C}"/>
              </a:ext>
            </a:extLst>
          </p:cNvPr>
          <p:cNvSpPr txBox="1">
            <a:spLocks noGrp="1"/>
          </p:cNvSpPr>
          <p:nvPr>
            <p:ph type="pic" idx="4294967295"/>
          </p:nvPr>
        </p:nvSpPr>
        <p:spPr>
          <a:xfrm>
            <a:off x="1334548" y="2603497"/>
            <a:ext cx="2691243" cy="1591513"/>
          </a:xfrm>
          <a:effectLst>
            <a:outerShdw dist="50804" dir="5400000" algn="tl">
              <a:srgbClr val="000000">
                <a:alpha val="43000"/>
              </a:srgbClr>
            </a:outerShdw>
          </a:effectLst>
        </p:spPr>
        <p:txBody>
          <a:bodyPr anchorCtr="1"/>
          <a:lstStyle>
            <a:lvl1pPr marL="0" indent="0" algn="ctr">
              <a:buNone/>
              <a:defRPr sz="1600"/>
            </a:lvl1pPr>
          </a:lstStyle>
          <a:p>
            <a:pPr lvl="0"/>
            <a:r>
              <a:rPr lang="tr-TR"/>
              <a:t>Resim eklemek için simgeye tıklayın</a:t>
            </a:r>
            <a:endParaRPr lang="en-US"/>
          </a:p>
        </p:txBody>
      </p:sp>
      <p:sp>
        <p:nvSpPr>
          <p:cNvPr id="3" name="Text Placeholder 3">
            <a:extLst>
              <a:ext uri="{FF2B5EF4-FFF2-40B4-BE49-F238E27FC236}">
                <a16:creationId xmlns:a16="http://schemas.microsoft.com/office/drawing/2014/main" id="{F1482BEA-391A-463D-A8D3-EB2621AD5CB2}"/>
              </a:ext>
            </a:extLst>
          </p:cNvPr>
          <p:cNvSpPr txBox="1">
            <a:spLocks noGrp="1"/>
          </p:cNvSpPr>
          <p:nvPr>
            <p:ph type="body" idx="4294967295"/>
          </p:nvPr>
        </p:nvSpPr>
        <p:spPr>
          <a:xfrm>
            <a:off x="1154951" y="5109109"/>
            <a:ext cx="3050438" cy="917947"/>
          </a:xfrm>
        </p:spPr>
        <p:txBody>
          <a:bodyPr/>
          <a:lstStyle>
            <a:lvl1pPr marL="0" indent="0">
              <a:buNone/>
              <a:defRPr sz="1400"/>
            </a:lvl1pPr>
          </a:lstStyle>
          <a:p>
            <a:pPr lvl="0"/>
            <a:r>
              <a:rPr lang="tr-TR"/>
              <a:t>Asıl metin stillerini düzenlemek için tıklayın</a:t>
            </a:r>
          </a:p>
        </p:txBody>
      </p:sp>
      <p:sp>
        <p:nvSpPr>
          <p:cNvPr id="4" name="Text Placeholder 4">
            <a:extLst>
              <a:ext uri="{FF2B5EF4-FFF2-40B4-BE49-F238E27FC236}">
                <a16:creationId xmlns:a16="http://schemas.microsoft.com/office/drawing/2014/main" id="{B5F370AE-7808-4E2B-8B5D-FB4FB7E0FCD9}"/>
              </a:ext>
            </a:extLst>
          </p:cNvPr>
          <p:cNvSpPr txBox="1">
            <a:spLocks noGrp="1"/>
          </p:cNvSpPr>
          <p:nvPr>
            <p:ph type="body" idx="4294967295"/>
          </p:nvPr>
        </p:nvSpPr>
        <p:spPr>
          <a:xfrm>
            <a:off x="4568863" y="4532845"/>
            <a:ext cx="3050438" cy="576264"/>
          </a:xfrm>
        </p:spPr>
        <p:txBody>
          <a:bodyPr anchor="b">
            <a:noAutofit/>
          </a:bodyPr>
          <a:lstStyle>
            <a:lvl1pPr marL="0" indent="0">
              <a:buNone/>
              <a:defRPr sz="2400">
                <a:solidFill>
                  <a:srgbClr val="EF53A5"/>
                </a:solidFill>
              </a:defRPr>
            </a:lvl1pPr>
          </a:lstStyle>
          <a:p>
            <a:pPr lvl="0"/>
            <a:r>
              <a:rPr lang="tr-TR"/>
              <a:t>Asıl metin stillerini düzenlemek için tıklayın</a:t>
            </a:r>
          </a:p>
        </p:txBody>
      </p:sp>
      <p:sp>
        <p:nvSpPr>
          <p:cNvPr id="5" name="Picture Placeholder 2">
            <a:extLst>
              <a:ext uri="{FF2B5EF4-FFF2-40B4-BE49-F238E27FC236}">
                <a16:creationId xmlns:a16="http://schemas.microsoft.com/office/drawing/2014/main" id="{61D1C6B4-5434-4A0D-8BEE-C25BE82B20D0}"/>
              </a:ext>
            </a:extLst>
          </p:cNvPr>
          <p:cNvSpPr txBox="1">
            <a:spLocks noGrp="1"/>
          </p:cNvSpPr>
          <p:nvPr>
            <p:ph type="pic" idx="4294967295"/>
          </p:nvPr>
        </p:nvSpPr>
        <p:spPr>
          <a:xfrm>
            <a:off x="4748460" y="2603497"/>
            <a:ext cx="2691243" cy="1591513"/>
          </a:xfrm>
          <a:effectLst>
            <a:outerShdw dist="50804" dir="5400000" algn="tl">
              <a:srgbClr val="000000">
                <a:alpha val="43000"/>
              </a:srgbClr>
            </a:outerShdw>
          </a:effectLst>
        </p:spPr>
        <p:txBody>
          <a:bodyPr anchorCtr="1"/>
          <a:lstStyle>
            <a:lvl1pPr marL="0" indent="0" algn="ctr">
              <a:buNone/>
              <a:defRPr sz="1600"/>
            </a:lvl1pPr>
          </a:lstStyle>
          <a:p>
            <a:pPr lvl="0"/>
            <a:r>
              <a:rPr lang="tr-TR"/>
              <a:t>Resim eklemek için simgeye tıklayın</a:t>
            </a:r>
            <a:endParaRPr lang="en-US"/>
          </a:p>
        </p:txBody>
      </p:sp>
      <p:sp>
        <p:nvSpPr>
          <p:cNvPr id="6" name="Text Placeholder 3">
            <a:extLst>
              <a:ext uri="{FF2B5EF4-FFF2-40B4-BE49-F238E27FC236}">
                <a16:creationId xmlns:a16="http://schemas.microsoft.com/office/drawing/2014/main" id="{D8A173D0-964D-4727-B288-C5131770D528}"/>
              </a:ext>
            </a:extLst>
          </p:cNvPr>
          <p:cNvSpPr txBox="1">
            <a:spLocks noGrp="1"/>
          </p:cNvSpPr>
          <p:nvPr>
            <p:ph type="body" idx="4294967295"/>
          </p:nvPr>
        </p:nvSpPr>
        <p:spPr>
          <a:xfrm>
            <a:off x="4570171" y="5109109"/>
            <a:ext cx="3050438" cy="917947"/>
          </a:xfrm>
        </p:spPr>
        <p:txBody>
          <a:bodyPr/>
          <a:lstStyle>
            <a:lvl1pPr marL="0" indent="0">
              <a:buNone/>
              <a:defRPr sz="1400"/>
            </a:lvl1pPr>
          </a:lstStyle>
          <a:p>
            <a:pPr lvl="0"/>
            <a:r>
              <a:rPr lang="tr-TR"/>
              <a:t>Asıl metin stillerini düzenlemek için tıklayın</a:t>
            </a:r>
          </a:p>
        </p:txBody>
      </p:sp>
      <p:sp>
        <p:nvSpPr>
          <p:cNvPr id="7" name="Text Placeholder 4">
            <a:extLst>
              <a:ext uri="{FF2B5EF4-FFF2-40B4-BE49-F238E27FC236}">
                <a16:creationId xmlns:a16="http://schemas.microsoft.com/office/drawing/2014/main" id="{A8AE10B9-33AC-484E-B32C-8FB9762AA900}"/>
              </a:ext>
            </a:extLst>
          </p:cNvPr>
          <p:cNvSpPr txBox="1">
            <a:spLocks noGrp="1"/>
          </p:cNvSpPr>
          <p:nvPr>
            <p:ph type="body" idx="4294967295"/>
          </p:nvPr>
        </p:nvSpPr>
        <p:spPr>
          <a:xfrm>
            <a:off x="7982776" y="4532845"/>
            <a:ext cx="3051096" cy="576264"/>
          </a:xfrm>
        </p:spPr>
        <p:txBody>
          <a:bodyPr anchor="b">
            <a:noAutofit/>
          </a:bodyPr>
          <a:lstStyle>
            <a:lvl1pPr marL="0" indent="0">
              <a:buNone/>
              <a:defRPr sz="2400">
                <a:solidFill>
                  <a:srgbClr val="EF53A5"/>
                </a:solidFill>
              </a:defRPr>
            </a:lvl1pPr>
          </a:lstStyle>
          <a:p>
            <a:pPr lvl="0"/>
            <a:r>
              <a:rPr lang="tr-TR"/>
              <a:t>Asıl metin stillerini düzenlemek için tıklayın</a:t>
            </a:r>
          </a:p>
        </p:txBody>
      </p:sp>
      <p:sp>
        <p:nvSpPr>
          <p:cNvPr id="8" name="Picture Placeholder 2">
            <a:extLst>
              <a:ext uri="{FF2B5EF4-FFF2-40B4-BE49-F238E27FC236}">
                <a16:creationId xmlns:a16="http://schemas.microsoft.com/office/drawing/2014/main" id="{EC7A9432-7D93-4D46-9CE4-4AFDCD5C7E88}"/>
              </a:ext>
            </a:extLst>
          </p:cNvPr>
          <p:cNvSpPr txBox="1">
            <a:spLocks noGrp="1"/>
          </p:cNvSpPr>
          <p:nvPr>
            <p:ph type="pic" idx="4294967295"/>
          </p:nvPr>
        </p:nvSpPr>
        <p:spPr>
          <a:xfrm>
            <a:off x="8163031" y="2603497"/>
            <a:ext cx="2691243" cy="1591513"/>
          </a:xfrm>
          <a:effectLst>
            <a:outerShdw dist="50804" dir="5400000" algn="tl">
              <a:srgbClr val="000000">
                <a:alpha val="43000"/>
              </a:srgbClr>
            </a:outerShdw>
          </a:effectLst>
        </p:spPr>
        <p:txBody>
          <a:bodyPr anchorCtr="1"/>
          <a:lstStyle>
            <a:lvl1pPr marL="0" indent="0" algn="ctr">
              <a:buNone/>
              <a:defRPr sz="1600"/>
            </a:lvl1pPr>
          </a:lstStyle>
          <a:p>
            <a:pPr lvl="0"/>
            <a:r>
              <a:rPr lang="tr-TR"/>
              <a:t>Resim eklemek için simgeye tıklayın</a:t>
            </a:r>
            <a:endParaRPr lang="en-US"/>
          </a:p>
        </p:txBody>
      </p:sp>
      <p:sp>
        <p:nvSpPr>
          <p:cNvPr id="9" name="Text Placeholder 3">
            <a:extLst>
              <a:ext uri="{FF2B5EF4-FFF2-40B4-BE49-F238E27FC236}">
                <a16:creationId xmlns:a16="http://schemas.microsoft.com/office/drawing/2014/main" id="{769A5F2B-17E8-4DB1-BBC4-93818FC83EA6}"/>
              </a:ext>
            </a:extLst>
          </p:cNvPr>
          <p:cNvSpPr txBox="1">
            <a:spLocks noGrp="1"/>
          </p:cNvSpPr>
          <p:nvPr>
            <p:ph type="body" idx="4294967295"/>
          </p:nvPr>
        </p:nvSpPr>
        <p:spPr>
          <a:xfrm>
            <a:off x="7982776" y="5109100"/>
            <a:ext cx="3051096" cy="917947"/>
          </a:xfrm>
        </p:spPr>
        <p:txBody>
          <a:bodyPr/>
          <a:lstStyle>
            <a:lvl1pPr marL="0" indent="0">
              <a:buNone/>
              <a:defRPr sz="1400"/>
            </a:lvl1pPr>
          </a:lstStyle>
          <a:p>
            <a:pPr lvl="0"/>
            <a:r>
              <a:rPr lang="tr-TR"/>
              <a:t>Asıl metin stillerini düzenlemek için tıklayın</a:t>
            </a:r>
          </a:p>
        </p:txBody>
      </p:sp>
      <p:cxnSp>
        <p:nvCxnSpPr>
          <p:cNvPr id="10" name="Straight Connector 42">
            <a:extLst>
              <a:ext uri="{FF2B5EF4-FFF2-40B4-BE49-F238E27FC236}">
                <a16:creationId xmlns:a16="http://schemas.microsoft.com/office/drawing/2014/main" id="{15B7D827-51B7-4CC7-AC7C-44B7696486FC}"/>
              </a:ext>
            </a:extLst>
          </p:cNvPr>
          <p:cNvCxnSpPr/>
          <p:nvPr/>
        </p:nvCxnSpPr>
        <p:spPr>
          <a:xfrm>
            <a:off x="4405835" y="2569628"/>
            <a:ext cx="0" cy="3492505"/>
          </a:xfrm>
          <a:prstGeom prst="straightConnector1">
            <a:avLst/>
          </a:prstGeom>
          <a:noFill/>
          <a:ln w="12701" cap="rnd">
            <a:solidFill>
              <a:srgbClr val="B31166">
                <a:alpha val="40000"/>
              </a:srgbClr>
            </a:solidFill>
            <a:prstDash val="solid"/>
          </a:ln>
        </p:spPr>
      </p:cxnSp>
      <p:cxnSp>
        <p:nvCxnSpPr>
          <p:cNvPr id="11" name="Straight Connector 43">
            <a:extLst>
              <a:ext uri="{FF2B5EF4-FFF2-40B4-BE49-F238E27FC236}">
                <a16:creationId xmlns:a16="http://schemas.microsoft.com/office/drawing/2014/main" id="{67CB3109-048E-4687-B84F-04442BA6A44F}"/>
              </a:ext>
            </a:extLst>
          </p:cNvPr>
          <p:cNvCxnSpPr/>
          <p:nvPr/>
        </p:nvCxnSpPr>
        <p:spPr>
          <a:xfrm>
            <a:off x="7797802" y="2569628"/>
            <a:ext cx="0" cy="3492505"/>
          </a:xfrm>
          <a:prstGeom prst="straightConnector1">
            <a:avLst/>
          </a:prstGeom>
          <a:noFill/>
          <a:ln w="12701" cap="rnd">
            <a:solidFill>
              <a:srgbClr val="B31166">
                <a:alpha val="40000"/>
              </a:srgbClr>
            </a:solidFill>
            <a:prstDash val="solid"/>
          </a:ln>
        </p:spPr>
      </p:cxnSp>
      <p:sp>
        <p:nvSpPr>
          <p:cNvPr id="12" name="Date Placeholder 6">
            <a:extLst>
              <a:ext uri="{FF2B5EF4-FFF2-40B4-BE49-F238E27FC236}">
                <a16:creationId xmlns:a16="http://schemas.microsoft.com/office/drawing/2014/main" id="{1281E850-D3AD-47BE-9062-533E627AB364}"/>
              </a:ext>
            </a:extLst>
          </p:cNvPr>
          <p:cNvSpPr txBox="1">
            <a:spLocks noGrp="1"/>
          </p:cNvSpPr>
          <p:nvPr>
            <p:ph type="dt" sz="half" idx="7"/>
          </p:nvPr>
        </p:nvSpPr>
        <p:spPr>
          <a:xfrm>
            <a:off x="10653107" y="6391838"/>
            <a:ext cx="990596" cy="304796"/>
          </a:xfrm>
        </p:spPr>
        <p:txBody>
          <a:bodyPr/>
          <a:lstStyle>
            <a:lvl1pPr>
              <a:defRPr/>
            </a:lvl1pPr>
          </a:lstStyle>
          <a:p>
            <a:pPr lvl="0"/>
            <a:fld id="{606FD314-EBA4-48F8-84D7-E4CD4BC8FB48}" type="datetime1">
              <a:rPr lang="en-US"/>
              <a:pPr lvl="0"/>
              <a:t>4/19/2020</a:t>
            </a:fld>
            <a:endParaRPr lang="en-US"/>
          </a:p>
        </p:txBody>
      </p:sp>
      <p:sp>
        <p:nvSpPr>
          <p:cNvPr id="13" name="Footer Placeholder 7">
            <a:extLst>
              <a:ext uri="{FF2B5EF4-FFF2-40B4-BE49-F238E27FC236}">
                <a16:creationId xmlns:a16="http://schemas.microsoft.com/office/drawing/2014/main" id="{DEAAF99C-9089-44F9-BAA2-FC76B16F6E79}"/>
              </a:ext>
            </a:extLst>
          </p:cNvPr>
          <p:cNvSpPr txBox="1">
            <a:spLocks noGrp="1"/>
          </p:cNvSpPr>
          <p:nvPr>
            <p:ph type="ftr" sz="quarter" idx="9"/>
          </p:nvPr>
        </p:nvSpPr>
        <p:spPr>
          <a:xfrm>
            <a:off x="561112" y="6391838"/>
            <a:ext cx="3644286" cy="304796"/>
          </a:xfrm>
        </p:spPr>
        <p:txBody>
          <a:bodyPr/>
          <a:lstStyle>
            <a:lvl1pPr>
              <a:defRPr/>
            </a:lvl1pPr>
          </a:lstStyle>
          <a:p>
            <a:pPr lvl="0"/>
            <a:endParaRPr lang="en-US"/>
          </a:p>
        </p:txBody>
      </p:sp>
      <p:sp>
        <p:nvSpPr>
          <p:cNvPr id="14" name="Slide Number Placeholder 8">
            <a:extLst>
              <a:ext uri="{FF2B5EF4-FFF2-40B4-BE49-F238E27FC236}">
                <a16:creationId xmlns:a16="http://schemas.microsoft.com/office/drawing/2014/main" id="{C16D660B-DD4A-43A6-B877-11A030F96911}"/>
              </a:ext>
            </a:extLst>
          </p:cNvPr>
          <p:cNvSpPr txBox="1">
            <a:spLocks noGrp="1"/>
          </p:cNvSpPr>
          <p:nvPr>
            <p:ph type="sldNum" sz="quarter" idx="8"/>
          </p:nvPr>
        </p:nvSpPr>
        <p:spPr>
          <a:xfrm>
            <a:off x="10352544" y="295726"/>
            <a:ext cx="838203" cy="767684"/>
          </a:xfrm>
        </p:spPr>
        <p:txBody>
          <a:bodyPr/>
          <a:lstStyle>
            <a:lvl1pPr>
              <a:defRPr/>
            </a:lvl1pPr>
          </a:lstStyle>
          <a:p>
            <a:pPr lvl="0"/>
            <a:fld id="{CC2FC06B-FDD5-4AA7-8130-E8B82FE25557}" type="slidenum">
              <a:t>‹#›</a:t>
            </a:fld>
            <a:endParaRPr lang="en-US"/>
          </a:p>
        </p:txBody>
      </p:sp>
    </p:spTree>
    <p:extLst>
      <p:ext uri="{BB962C8B-B14F-4D97-AF65-F5344CB8AC3E}">
        <p14:creationId xmlns:p14="http://schemas.microsoft.com/office/powerpoint/2010/main" val="1066574068"/>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grpSp>
        <p:nvGrpSpPr>
          <p:cNvPr id="5" name="Group 7">
            <a:extLst>
              <a:ext uri="{FF2B5EF4-FFF2-40B4-BE49-F238E27FC236}">
                <a16:creationId xmlns:a16="http://schemas.microsoft.com/office/drawing/2014/main" id="{B30F5C14-8148-4576-A524-25ED5F4F407E}"/>
              </a:ext>
            </a:extLst>
          </p:cNvPr>
          <p:cNvGrpSpPr/>
          <p:nvPr/>
        </p:nvGrpSpPr>
        <p:grpSpPr>
          <a:xfrm>
            <a:off x="0" y="0"/>
            <a:ext cx="12191996" cy="6858000"/>
            <a:chOff x="0" y="0"/>
            <a:chExt cx="12191996" cy="6858000"/>
          </a:xfrm>
        </p:grpSpPr>
        <p:sp>
          <p:nvSpPr>
            <p:cNvPr id="6" name="Rectangle 6">
              <a:extLst>
                <a:ext uri="{FF2B5EF4-FFF2-40B4-BE49-F238E27FC236}">
                  <a16:creationId xmlns:a16="http://schemas.microsoft.com/office/drawing/2014/main" id="{982BF22D-A0DE-4534-A288-67C3EEFC8CBB}"/>
                </a:ext>
              </a:extLst>
            </p:cNvPr>
            <p:cNvSpPr/>
            <p:nvPr/>
          </p:nvSpPr>
          <p:spPr>
            <a:xfrm>
              <a:off x="0" y="0"/>
              <a:ext cx="12191996" cy="6858000"/>
            </a:xfrm>
            <a:prstGeom prst="rect">
              <a:avLst/>
            </a:prstGeom>
            <a:blipFill>
              <a:blip r:embed="rId2">
                <a:alphaModFix/>
              </a:blip>
              <a:stretch>
                <a:fillRect/>
              </a:stretch>
            </a:blipFill>
            <a:ln cap="rnd">
              <a:noFill/>
              <a:prstDash val="solid"/>
            </a:ln>
          </p:spPr>
          <p:txBody>
            <a:bodyPr lIns="0" tIns="0" rIns="0" bIns="0"/>
            <a:lstStyle/>
            <a:p>
              <a:endParaRPr lang="en-US"/>
            </a:p>
          </p:txBody>
        </p:sp>
        <p:sp>
          <p:nvSpPr>
            <p:cNvPr id="7" name="Oval 12">
              <a:extLst>
                <a:ext uri="{FF2B5EF4-FFF2-40B4-BE49-F238E27FC236}">
                  <a16:creationId xmlns:a16="http://schemas.microsoft.com/office/drawing/2014/main" id="{40168F7C-F96F-4B12-A116-F50C8580B5FB}"/>
                </a:ext>
              </a:extLst>
            </p:cNvPr>
            <p:cNvSpPr/>
            <p:nvPr/>
          </p:nvSpPr>
          <p:spPr>
            <a:xfrm>
              <a:off x="0" y="2667003"/>
              <a:ext cx="4190996" cy="419099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B6BF2">
                    <a:alpha val="11000"/>
                  </a:srgbClr>
                </a:gs>
                <a:gs pos="100000">
                  <a:srgbClr val="9B6BF2">
                    <a:alpha val="10000"/>
                  </a:srgbClr>
                </a:gs>
              </a:gsLst>
              <a:path path="circle">
                <a:fillToRect l="50000" t="50000" r="50000" b="50000"/>
              </a:path>
            </a:gradFill>
            <a:ln cap="rnd">
              <a:noFill/>
              <a:prstDash val="solid"/>
            </a:ln>
          </p:spPr>
          <p:txBody>
            <a:bodyPr lIns="0" tIns="0" rIns="0" bIns="0"/>
            <a:lstStyle/>
            <a:p>
              <a:endParaRPr lang="en-US"/>
            </a:p>
          </p:txBody>
        </p:sp>
        <p:sp>
          <p:nvSpPr>
            <p:cNvPr id="8" name="Oval 14">
              <a:extLst>
                <a:ext uri="{FF2B5EF4-FFF2-40B4-BE49-F238E27FC236}">
                  <a16:creationId xmlns:a16="http://schemas.microsoft.com/office/drawing/2014/main" id="{A205B7C8-627A-43EC-94B5-158C3D7D302D}"/>
                </a:ext>
              </a:extLst>
            </p:cNvPr>
            <p:cNvSpPr/>
            <p:nvPr/>
          </p:nvSpPr>
          <p:spPr>
            <a:xfrm>
              <a:off x="0" y="2895603"/>
              <a:ext cx="2362196" cy="236219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B6BF2">
                    <a:alpha val="8000"/>
                  </a:srgbClr>
                </a:gs>
                <a:gs pos="100000">
                  <a:srgbClr val="9B6BF2">
                    <a:alpha val="8000"/>
                  </a:srgbClr>
                </a:gs>
              </a:gsLst>
              <a:path path="circle">
                <a:fillToRect l="50000" t="50000" r="50000" b="50000"/>
              </a:path>
            </a:gradFill>
            <a:ln cap="rnd">
              <a:noFill/>
              <a:prstDash val="solid"/>
            </a:ln>
          </p:spPr>
          <p:txBody>
            <a:bodyPr lIns="0" tIns="0" rIns="0" bIns="0"/>
            <a:lstStyle/>
            <a:p>
              <a:endParaRPr lang="en-US"/>
            </a:p>
          </p:txBody>
        </p:sp>
        <p:sp>
          <p:nvSpPr>
            <p:cNvPr id="9" name="Oval 17">
              <a:extLst>
                <a:ext uri="{FF2B5EF4-FFF2-40B4-BE49-F238E27FC236}">
                  <a16:creationId xmlns:a16="http://schemas.microsoft.com/office/drawing/2014/main" id="{DC7D6063-4C5A-4ACB-A673-D20976752504}"/>
                </a:ext>
              </a:extLst>
            </p:cNvPr>
            <p:cNvSpPr/>
            <p:nvPr/>
          </p:nvSpPr>
          <p:spPr>
            <a:xfrm>
              <a:off x="8609011" y="5867403"/>
              <a:ext cx="990596" cy="99059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B6BF2">
                    <a:alpha val="14000"/>
                  </a:srgbClr>
                </a:gs>
                <a:gs pos="100000">
                  <a:srgbClr val="9B6BF2">
                    <a:alpha val="7000"/>
                  </a:srgbClr>
                </a:gs>
              </a:gsLst>
              <a:path path="circle">
                <a:fillToRect l="50000" t="50000" r="50000" b="50000"/>
              </a:path>
            </a:gradFill>
            <a:ln cap="rnd">
              <a:noFill/>
              <a:prstDash val="solid"/>
            </a:ln>
          </p:spPr>
          <p:txBody>
            <a:bodyPr lIns="0" tIns="0" rIns="0" bIns="0"/>
            <a:lstStyle/>
            <a:p>
              <a:endParaRPr lang="en-US"/>
            </a:p>
          </p:txBody>
        </p:sp>
        <p:sp>
          <p:nvSpPr>
            <p:cNvPr id="10" name="Oval 15">
              <a:extLst>
                <a:ext uri="{FF2B5EF4-FFF2-40B4-BE49-F238E27FC236}">
                  <a16:creationId xmlns:a16="http://schemas.microsoft.com/office/drawing/2014/main" id="{2B590B45-2796-4670-B40E-EEF6E4D632B5}"/>
                </a:ext>
              </a:extLst>
            </p:cNvPr>
            <p:cNvSpPr/>
            <p:nvPr/>
          </p:nvSpPr>
          <p:spPr>
            <a:xfrm>
              <a:off x="8609011" y="1676396"/>
              <a:ext cx="2819396" cy="281939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B6BF2">
                    <a:alpha val="7000"/>
                  </a:srgbClr>
                </a:gs>
                <a:gs pos="100000">
                  <a:srgbClr val="9B6BF2">
                    <a:alpha val="6000"/>
                  </a:srgbClr>
                </a:gs>
              </a:gsLst>
              <a:path path="circle">
                <a:fillToRect l="50000" t="50000" r="50000" b="50000"/>
              </a:path>
            </a:gradFill>
            <a:ln cap="rnd">
              <a:noFill/>
              <a:prstDash val="solid"/>
            </a:ln>
          </p:spPr>
          <p:txBody>
            <a:bodyPr lIns="0" tIns="0" rIns="0" bIns="0"/>
            <a:lstStyle/>
            <a:p>
              <a:endParaRPr lang="en-US"/>
            </a:p>
          </p:txBody>
        </p:sp>
        <p:sp>
          <p:nvSpPr>
            <p:cNvPr id="11" name="Oval 16">
              <a:extLst>
                <a:ext uri="{FF2B5EF4-FFF2-40B4-BE49-F238E27FC236}">
                  <a16:creationId xmlns:a16="http://schemas.microsoft.com/office/drawing/2014/main" id="{261722DD-553A-4545-937D-A5196562C436}"/>
                </a:ext>
              </a:extLst>
            </p:cNvPr>
            <p:cNvSpPr/>
            <p:nvPr/>
          </p:nvSpPr>
          <p:spPr>
            <a:xfrm>
              <a:off x="7999408" y="8467"/>
              <a:ext cx="1600200" cy="1600200"/>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B6BF2">
                    <a:alpha val="14000"/>
                  </a:srgbClr>
                </a:gs>
                <a:gs pos="100000">
                  <a:srgbClr val="9B6BF2">
                    <a:alpha val="7000"/>
                  </a:srgbClr>
                </a:gs>
              </a:gsLst>
              <a:path path="circle">
                <a:fillToRect l="50000" t="50000" r="50000" b="50000"/>
              </a:path>
            </a:gradFill>
            <a:ln cap="rnd">
              <a:noFill/>
              <a:prstDash val="solid"/>
            </a:ln>
          </p:spPr>
          <p:txBody>
            <a:bodyPr lIns="0" tIns="0" rIns="0" bIns="0"/>
            <a:lstStyle/>
            <a:p>
              <a:endParaRPr lang="en-US"/>
            </a:p>
          </p:txBody>
        </p:sp>
        <p:sp>
          <p:nvSpPr>
            <p:cNvPr id="12" name="Freeform 5">
              <a:extLst>
                <a:ext uri="{FF2B5EF4-FFF2-40B4-BE49-F238E27FC236}">
                  <a16:creationId xmlns:a16="http://schemas.microsoft.com/office/drawing/2014/main" id="{BFF5DCA1-435E-492A-8CA8-9529F54558DC}"/>
                </a:ext>
              </a:extLst>
            </p:cNvPr>
            <p:cNvSpPr/>
            <p:nvPr/>
          </p:nvSpPr>
          <p:spPr>
            <a:xfrm rot="21010064">
              <a:off x="8490945" y="1797519"/>
              <a:ext cx="3299411" cy="440923"/>
            </a:xfrm>
            <a:custGeom>
              <a:avLst/>
              <a:gdLst>
                <a:gd name="f0" fmla="val w"/>
                <a:gd name="f1" fmla="val h"/>
                <a:gd name="f2" fmla="val 0"/>
                <a:gd name="f3" fmla="val 10000"/>
                <a:gd name="f4" fmla="val 5291"/>
                <a:gd name="f5" fmla="val 85"/>
                <a:gd name="f6" fmla="val 2532"/>
                <a:gd name="f7" fmla="val 1736"/>
                <a:gd name="f8" fmla="val 3911"/>
                <a:gd name="f9" fmla="val 7524"/>
                <a:gd name="f10" fmla="val 5298"/>
                <a:gd name="f11" fmla="val 9958"/>
                <a:gd name="f12" fmla="val 9989"/>
                <a:gd name="f13" fmla="val 1958"/>
                <a:gd name="f14" fmla="val 9969"/>
                <a:gd name="f15" fmla="val 3333"/>
                <a:gd name="f16" fmla="val 9667"/>
                <a:gd name="f17" fmla="val 204"/>
                <a:gd name="f18" fmla="val 9334"/>
                <a:gd name="f19" fmla="val 400"/>
                <a:gd name="f20" fmla="val 9001"/>
                <a:gd name="f21" fmla="val 590"/>
                <a:gd name="f22" fmla="val 8667"/>
                <a:gd name="f23" fmla="val 753"/>
                <a:gd name="f24" fmla="val 8333"/>
                <a:gd name="f25" fmla="val 917"/>
                <a:gd name="f26" fmla="val 7999"/>
                <a:gd name="f27" fmla="val 1071"/>
                <a:gd name="f28" fmla="val 7669"/>
                <a:gd name="f29" fmla="val 1202"/>
                <a:gd name="f30" fmla="val 7333"/>
                <a:gd name="f31" fmla="val 1325"/>
                <a:gd name="f32" fmla="val 7000"/>
                <a:gd name="f33" fmla="val 1440"/>
                <a:gd name="f34" fmla="val 6673"/>
                <a:gd name="f35" fmla="val 1538"/>
                <a:gd name="f36" fmla="val 6340"/>
                <a:gd name="f37" fmla="val 1636"/>
                <a:gd name="f38" fmla="val 6013"/>
                <a:gd name="f39" fmla="val 1719"/>
                <a:gd name="f40" fmla="val 5686"/>
                <a:gd name="f41" fmla="val 1784"/>
                <a:gd name="f42" fmla="val 5359"/>
                <a:gd name="f43" fmla="val 1850"/>
                <a:gd name="f44" fmla="val 5036"/>
                <a:gd name="f45" fmla="val 1906"/>
                <a:gd name="f46" fmla="val 4717"/>
                <a:gd name="f47" fmla="val 1948"/>
                <a:gd name="f48" fmla="val 4396"/>
                <a:gd name="f49" fmla="val 1980"/>
                <a:gd name="f50" fmla="val 4079"/>
                <a:gd name="f51" fmla="val 2013"/>
                <a:gd name="f52" fmla="val 3766"/>
                <a:gd name="f53" fmla="val 2029"/>
                <a:gd name="f54" fmla="val 3454"/>
                <a:gd name="f55" fmla="val 2046"/>
                <a:gd name="f56" fmla="val 3145"/>
                <a:gd name="f57" fmla="val 2053"/>
                <a:gd name="f58" fmla="val 2839"/>
                <a:gd name="f59" fmla="val 2537"/>
                <a:gd name="f60" fmla="val 2238"/>
                <a:gd name="f61" fmla="val 1943"/>
                <a:gd name="f62" fmla="val 2004"/>
                <a:gd name="f63" fmla="val 1653"/>
                <a:gd name="f64" fmla="val 1368"/>
                <a:gd name="f65" fmla="val 1955"/>
                <a:gd name="f66" fmla="val 1085"/>
                <a:gd name="f67" fmla="val 1915"/>
                <a:gd name="f68" fmla="val 806"/>
                <a:gd name="f69" fmla="val 1873"/>
                <a:gd name="f70" fmla="val 533"/>
                <a:gd name="f71" fmla="val 1833"/>
                <a:gd name="f72" fmla="val 1726"/>
                <a:gd name="f73" fmla="val 28"/>
                <a:gd name="f74" fmla="val 1995"/>
                <a:gd name="f75" fmla="val 57"/>
                <a:gd name="f76" fmla="val 2263"/>
                <a:gd name="f77" fmla="*/ f0 1 10000"/>
                <a:gd name="f78" fmla="*/ f1 1 5291"/>
                <a:gd name="f79" fmla="val f2"/>
                <a:gd name="f80" fmla="val f3"/>
                <a:gd name="f81" fmla="val f4"/>
                <a:gd name="f82" fmla="+- f81 0 f79"/>
                <a:gd name="f83" fmla="+- f80 0 f79"/>
                <a:gd name="f84" fmla="*/ f83 1 10000"/>
                <a:gd name="f85" fmla="*/ f82 1 5291"/>
                <a:gd name="f86" fmla="*/ f79 1 f84"/>
                <a:gd name="f87" fmla="*/ f80 1 f84"/>
                <a:gd name="f88" fmla="*/ f79 1 f85"/>
                <a:gd name="f89" fmla="*/ f81 1 f85"/>
                <a:gd name="f90" fmla="*/ f86 f77 1"/>
                <a:gd name="f91" fmla="*/ f87 f77 1"/>
                <a:gd name="f92" fmla="*/ f89 f78 1"/>
                <a:gd name="f93" fmla="*/ f88 f78 1"/>
              </a:gdLst>
              <a:ahLst/>
              <a:cxnLst>
                <a:cxn ang="3cd4">
                  <a:pos x="hc" y="t"/>
                </a:cxn>
                <a:cxn ang="0">
                  <a:pos x="r" y="vc"/>
                </a:cxn>
                <a:cxn ang="cd4">
                  <a:pos x="hc" y="b"/>
                </a:cxn>
                <a:cxn ang="cd2">
                  <a:pos x="l" y="vc"/>
                </a:cxn>
              </a:cxnLst>
              <a:rect l="f90" t="f93" r="f91" b="f92"/>
              <a:pathLst>
                <a:path w="10000" h="5291">
                  <a:moveTo>
                    <a:pt x="f5" y="f6"/>
                  </a:moveTo>
                  <a:cubicBezTo>
                    <a:pt x="f7" y="f8"/>
                    <a:pt x="f9" y="f10"/>
                    <a:pt x="f11" y="f4"/>
                  </a:cubicBezTo>
                  <a:cubicBezTo>
                    <a:pt x="f12" y="f13"/>
                    <a:pt x="f14" y="f15"/>
                    <a:pt x="f3" y="f2"/>
                  </a:cubicBezTo>
                  <a:lnTo>
                    <a:pt x="f3" y="f2"/>
                  </a:lnTo>
                  <a:lnTo>
                    <a:pt x="f16" y="f17"/>
                  </a:lnTo>
                  <a:lnTo>
                    <a:pt x="f18" y="f19"/>
                  </a:lnTo>
                  <a:lnTo>
                    <a:pt x="f20" y="f21"/>
                  </a:lnTo>
                  <a:lnTo>
                    <a:pt x="f22" y="f23"/>
                  </a:lnTo>
                  <a:lnTo>
                    <a:pt x="f24" y="f25"/>
                  </a:lnTo>
                  <a:lnTo>
                    <a:pt x="f26" y="f27"/>
                  </a:lnTo>
                  <a:lnTo>
                    <a:pt x="f28" y="f29"/>
                  </a:lnTo>
                  <a:lnTo>
                    <a:pt x="f30" y="f31"/>
                  </a:lnTo>
                  <a:lnTo>
                    <a:pt x="f32" y="f33"/>
                  </a:lnTo>
                  <a:lnTo>
                    <a:pt x="f34" y="f35"/>
                  </a:lnTo>
                  <a:lnTo>
                    <a:pt x="f36" y="f37"/>
                  </a:lnTo>
                  <a:lnTo>
                    <a:pt x="f38" y="f39"/>
                  </a:lnTo>
                  <a:lnTo>
                    <a:pt x="f40" y="f41"/>
                  </a:lnTo>
                  <a:lnTo>
                    <a:pt x="f42" y="f43"/>
                  </a:lnTo>
                  <a:lnTo>
                    <a:pt x="f44" y="f45"/>
                  </a:lnTo>
                  <a:lnTo>
                    <a:pt x="f46" y="f47"/>
                  </a:lnTo>
                  <a:lnTo>
                    <a:pt x="f48" y="f49"/>
                  </a:lnTo>
                  <a:lnTo>
                    <a:pt x="f50" y="f51"/>
                  </a:lnTo>
                  <a:lnTo>
                    <a:pt x="f52" y="f53"/>
                  </a:lnTo>
                  <a:lnTo>
                    <a:pt x="f54" y="f55"/>
                  </a:lnTo>
                  <a:lnTo>
                    <a:pt x="f56" y="f57"/>
                  </a:lnTo>
                  <a:lnTo>
                    <a:pt x="f58" y="f55"/>
                  </a:lnTo>
                  <a:lnTo>
                    <a:pt x="f59" y="f55"/>
                  </a:lnTo>
                  <a:lnTo>
                    <a:pt x="f60" y="f53"/>
                  </a:lnTo>
                  <a:lnTo>
                    <a:pt x="f61" y="f62"/>
                  </a:lnTo>
                  <a:lnTo>
                    <a:pt x="f63" y="f49"/>
                  </a:lnTo>
                  <a:lnTo>
                    <a:pt x="f64" y="f65"/>
                  </a:lnTo>
                  <a:lnTo>
                    <a:pt x="f66" y="f67"/>
                  </a:lnTo>
                  <a:lnTo>
                    <a:pt x="f68" y="f69"/>
                  </a:lnTo>
                  <a:lnTo>
                    <a:pt x="f70" y="f71"/>
                  </a:lnTo>
                  <a:lnTo>
                    <a:pt x="f2" y="f72"/>
                  </a:lnTo>
                  <a:cubicBezTo>
                    <a:pt x="f73" y="f74"/>
                    <a:pt x="f75" y="f76"/>
                    <a:pt x="f5" y="f6"/>
                  </a:cubicBezTo>
                  <a:close/>
                </a:path>
              </a:pathLst>
            </a:custGeom>
            <a:solidFill>
              <a:srgbClr val="FFFFFF">
                <a:alpha val="20000"/>
              </a:srgbClr>
            </a:solidFill>
            <a:ln cap="rnd">
              <a:noFill/>
              <a:prstDash val="solid"/>
            </a:ln>
          </p:spPr>
          <p:txBody>
            <a:bodyPr lIns="0" tIns="0" rIns="0" bIns="0"/>
            <a:lstStyle/>
            <a:p>
              <a:endParaRPr lang="en-US"/>
            </a:p>
          </p:txBody>
        </p:sp>
        <p:sp>
          <p:nvSpPr>
            <p:cNvPr id="13" name="Freeform 5">
              <a:extLst>
                <a:ext uri="{FF2B5EF4-FFF2-40B4-BE49-F238E27FC236}">
                  <a16:creationId xmlns:a16="http://schemas.microsoft.com/office/drawing/2014/main" id="{A1C43131-BA4B-4EB1-98A4-DBA7F374B764}"/>
                </a:ext>
              </a:extLst>
            </p:cNvPr>
            <p:cNvSpPr/>
            <p:nvPr/>
          </p:nvSpPr>
          <p:spPr>
            <a:xfrm>
              <a:off x="459504" y="1866409"/>
              <a:ext cx="11277596" cy="4533896"/>
            </a:xfrm>
            <a:custGeom>
              <a:avLst/>
              <a:gdLst>
                <a:gd name="f0" fmla="val w"/>
                <a:gd name="f1" fmla="val h"/>
                <a:gd name="f2" fmla="val 0"/>
                <a:gd name="f3" fmla="val 7104"/>
                <a:gd name="f4" fmla="val 2856"/>
                <a:gd name="f5" fmla="val 1"/>
                <a:gd name="f6" fmla="val 6943"/>
                <a:gd name="f7" fmla="val 26"/>
                <a:gd name="f8" fmla="val 6782"/>
                <a:gd name="f9" fmla="val 50"/>
                <a:gd name="f10" fmla="val 6621"/>
                <a:gd name="f11" fmla="val 73"/>
                <a:gd name="f12" fmla="val 6459"/>
                <a:gd name="f13" fmla="val 93"/>
                <a:gd name="f14" fmla="val 6298"/>
                <a:gd name="f15" fmla="val 113"/>
                <a:gd name="f16" fmla="val 6136"/>
                <a:gd name="f17" fmla="val 132"/>
                <a:gd name="f18" fmla="val 5976"/>
                <a:gd name="f19" fmla="val 148"/>
                <a:gd name="f20" fmla="val 5814"/>
                <a:gd name="f21" fmla="val 163"/>
                <a:gd name="f22" fmla="val 5653"/>
                <a:gd name="f23" fmla="val 177"/>
                <a:gd name="f24" fmla="val 5494"/>
                <a:gd name="f25" fmla="val 189"/>
                <a:gd name="f26" fmla="val 5334"/>
                <a:gd name="f27" fmla="val 201"/>
                <a:gd name="f28" fmla="val 5175"/>
                <a:gd name="f29" fmla="val 211"/>
                <a:gd name="f30" fmla="val 5017"/>
                <a:gd name="f31" fmla="val 219"/>
                <a:gd name="f32" fmla="val 4859"/>
                <a:gd name="f33" fmla="val 227"/>
                <a:gd name="f34" fmla="val 4703"/>
                <a:gd name="f35" fmla="val 234"/>
                <a:gd name="f36" fmla="val 4548"/>
                <a:gd name="f37" fmla="val 239"/>
                <a:gd name="f38" fmla="val 4393"/>
                <a:gd name="f39" fmla="val 243"/>
                <a:gd name="f40" fmla="val 4240"/>
                <a:gd name="f41" fmla="val 247"/>
                <a:gd name="f42" fmla="val 4088"/>
                <a:gd name="f43" fmla="val 249"/>
                <a:gd name="f44" fmla="val 3937"/>
                <a:gd name="f45" fmla="val 251"/>
                <a:gd name="f46" fmla="val 3788"/>
                <a:gd name="f47" fmla="val 252"/>
                <a:gd name="f48" fmla="val 3640"/>
                <a:gd name="f49" fmla="val 3494"/>
                <a:gd name="f50" fmla="val 3349"/>
                <a:gd name="f51" fmla="val 3207"/>
                <a:gd name="f52" fmla="val 246"/>
                <a:gd name="f53" fmla="val 3066"/>
                <a:gd name="f54" fmla="val 2928"/>
                <a:gd name="f55" fmla="val 240"/>
                <a:gd name="f56" fmla="val 2791"/>
                <a:gd name="f57" fmla="val 235"/>
                <a:gd name="f58" fmla="val 2656"/>
                <a:gd name="f59" fmla="val 230"/>
                <a:gd name="f60" fmla="val 2524"/>
                <a:gd name="f61" fmla="val 225"/>
                <a:gd name="f62" fmla="val 2266"/>
                <a:gd name="f63" fmla="val 212"/>
                <a:gd name="f64" fmla="val 2019"/>
                <a:gd name="f65" fmla="val 198"/>
                <a:gd name="f66" fmla="val 1782"/>
                <a:gd name="f67" fmla="val 183"/>
                <a:gd name="f68" fmla="val 1557"/>
                <a:gd name="f69" fmla="val 167"/>
                <a:gd name="f70" fmla="val 1343"/>
                <a:gd name="f71" fmla="val 150"/>
                <a:gd name="f72" fmla="val 1144"/>
                <a:gd name="f73" fmla="val 957"/>
                <a:gd name="f74" fmla="val 114"/>
                <a:gd name="f75" fmla="val 785"/>
                <a:gd name="f76" fmla="val 96"/>
                <a:gd name="f77" fmla="val 627"/>
                <a:gd name="f78" fmla="val 79"/>
                <a:gd name="f79" fmla="val 487"/>
                <a:gd name="f80" fmla="val 63"/>
                <a:gd name="f81" fmla="val 361"/>
                <a:gd name="f82" fmla="val 48"/>
                <a:gd name="f83" fmla="val 254"/>
                <a:gd name="f84" fmla="val 35"/>
                <a:gd name="f85" fmla="val 165"/>
                <a:gd name="f86" fmla="val 23"/>
                <a:gd name="f87" fmla="val 42"/>
                <a:gd name="f88" fmla="val 6"/>
                <a:gd name="f89" fmla="*/ f0 1 7104"/>
                <a:gd name="f90" fmla="*/ f1 1 2856"/>
                <a:gd name="f91" fmla="val f2"/>
                <a:gd name="f92" fmla="val f3"/>
                <a:gd name="f93" fmla="val f4"/>
                <a:gd name="f94" fmla="+- f93 0 f91"/>
                <a:gd name="f95" fmla="+- f92 0 f91"/>
                <a:gd name="f96" fmla="*/ f95 1 7104"/>
                <a:gd name="f97" fmla="*/ f94 1 2856"/>
                <a:gd name="f98" fmla="*/ 0 1 f96"/>
                <a:gd name="f99" fmla="*/ f92 1 f96"/>
                <a:gd name="f100" fmla="*/ 0 1 f97"/>
                <a:gd name="f101" fmla="*/ f93 1 f97"/>
                <a:gd name="f102" fmla="*/ f98 f89 1"/>
                <a:gd name="f103" fmla="*/ f99 f89 1"/>
                <a:gd name="f104" fmla="*/ f101 f90 1"/>
                <a:gd name="f105" fmla="*/ f100 f90 1"/>
              </a:gdLst>
              <a:ahLst/>
              <a:cxnLst>
                <a:cxn ang="3cd4">
                  <a:pos x="hc" y="t"/>
                </a:cxn>
                <a:cxn ang="0">
                  <a:pos x="r" y="vc"/>
                </a:cxn>
                <a:cxn ang="cd4">
                  <a:pos x="hc" y="b"/>
                </a:cxn>
                <a:cxn ang="cd2">
                  <a:pos x="l" y="vc"/>
                </a:cxn>
              </a:cxnLst>
              <a:rect l="f102" t="f105" r="f103" b="f104"/>
              <a:pathLst>
                <a:path w="7104" h="2856">
                  <a:moveTo>
                    <a:pt x="f2" y="f2"/>
                  </a:moveTo>
                  <a:lnTo>
                    <a:pt x="f2" y="f4"/>
                  </a:lnTo>
                  <a:lnTo>
                    <a:pt x="f3" y="f4"/>
                  </a:lnTo>
                  <a:lnTo>
                    <a:pt x="f3" y="f5"/>
                  </a:lnTo>
                  <a:lnTo>
                    <a:pt x="f3" y="f5"/>
                  </a:lnTo>
                  <a:lnTo>
                    <a:pt x="f6" y="f7"/>
                  </a:lnTo>
                  <a:lnTo>
                    <a:pt x="f8" y="f9"/>
                  </a:lnTo>
                  <a:lnTo>
                    <a:pt x="f10" y="f11"/>
                  </a:lnTo>
                  <a:lnTo>
                    <a:pt x="f12" y="f13"/>
                  </a:lnTo>
                  <a:lnTo>
                    <a:pt x="f14" y="f15"/>
                  </a:lnTo>
                  <a:lnTo>
                    <a:pt x="f16" y="f17"/>
                  </a:lnTo>
                  <a:lnTo>
                    <a:pt x="f18" y="f19"/>
                  </a:lnTo>
                  <a:lnTo>
                    <a:pt x="f20" y="f21"/>
                  </a:lnTo>
                  <a:lnTo>
                    <a:pt x="f22" y="f23"/>
                  </a:lnTo>
                  <a:lnTo>
                    <a:pt x="f24" y="f25"/>
                  </a:lnTo>
                  <a:lnTo>
                    <a:pt x="f26" y="f27"/>
                  </a:lnTo>
                  <a:lnTo>
                    <a:pt x="f28" y="f29"/>
                  </a:lnTo>
                  <a:lnTo>
                    <a:pt x="f30" y="f31"/>
                  </a:lnTo>
                  <a:lnTo>
                    <a:pt x="f32" y="f33"/>
                  </a:lnTo>
                  <a:lnTo>
                    <a:pt x="f34" y="f35"/>
                  </a:lnTo>
                  <a:lnTo>
                    <a:pt x="f36" y="f37"/>
                  </a:lnTo>
                  <a:lnTo>
                    <a:pt x="f38" y="f39"/>
                  </a:lnTo>
                  <a:lnTo>
                    <a:pt x="f40" y="f41"/>
                  </a:lnTo>
                  <a:lnTo>
                    <a:pt x="f42" y="f43"/>
                  </a:lnTo>
                  <a:lnTo>
                    <a:pt x="f44" y="f45"/>
                  </a:lnTo>
                  <a:lnTo>
                    <a:pt x="f46" y="f47"/>
                  </a:lnTo>
                  <a:lnTo>
                    <a:pt x="f48" y="f45"/>
                  </a:lnTo>
                  <a:lnTo>
                    <a:pt x="f49" y="f45"/>
                  </a:lnTo>
                  <a:lnTo>
                    <a:pt x="f50" y="f43"/>
                  </a:lnTo>
                  <a:lnTo>
                    <a:pt x="f51" y="f52"/>
                  </a:lnTo>
                  <a:lnTo>
                    <a:pt x="f53" y="f39"/>
                  </a:lnTo>
                  <a:lnTo>
                    <a:pt x="f54" y="f55"/>
                  </a:lnTo>
                  <a:lnTo>
                    <a:pt x="f56" y="f57"/>
                  </a:lnTo>
                  <a:lnTo>
                    <a:pt x="f58" y="f59"/>
                  </a:lnTo>
                  <a:lnTo>
                    <a:pt x="f60" y="f61"/>
                  </a:lnTo>
                  <a:lnTo>
                    <a:pt x="f62" y="f63"/>
                  </a:lnTo>
                  <a:lnTo>
                    <a:pt x="f64" y="f65"/>
                  </a:lnTo>
                  <a:lnTo>
                    <a:pt x="f66" y="f67"/>
                  </a:lnTo>
                  <a:lnTo>
                    <a:pt x="f68" y="f69"/>
                  </a:lnTo>
                  <a:lnTo>
                    <a:pt x="f70" y="f71"/>
                  </a:lnTo>
                  <a:lnTo>
                    <a:pt x="f72" y="f17"/>
                  </a:lnTo>
                  <a:lnTo>
                    <a:pt x="f73" y="f74"/>
                  </a:lnTo>
                  <a:lnTo>
                    <a:pt x="f75" y="f76"/>
                  </a:lnTo>
                  <a:lnTo>
                    <a:pt x="f77" y="f78"/>
                  </a:lnTo>
                  <a:lnTo>
                    <a:pt x="f79" y="f80"/>
                  </a:lnTo>
                  <a:lnTo>
                    <a:pt x="f81" y="f82"/>
                  </a:lnTo>
                  <a:lnTo>
                    <a:pt x="f83" y="f84"/>
                  </a:lnTo>
                  <a:lnTo>
                    <a:pt x="f85" y="f86"/>
                  </a:lnTo>
                  <a:lnTo>
                    <a:pt x="f87" y="f88"/>
                  </a:lnTo>
                  <a:lnTo>
                    <a:pt x="f2" y="f2"/>
                  </a:lnTo>
                  <a:lnTo>
                    <a:pt x="f2" y="f2"/>
                  </a:lnTo>
                  <a:close/>
                </a:path>
              </a:pathLst>
            </a:custGeom>
            <a:solidFill>
              <a:srgbClr val="FFFFFF"/>
            </a:solidFill>
            <a:ln cap="rnd">
              <a:noFill/>
              <a:prstDash val="solid"/>
            </a:ln>
          </p:spPr>
          <p:txBody>
            <a:bodyPr lIns="0" tIns="0" rIns="0" bIns="0"/>
            <a:lstStyle/>
            <a:p>
              <a:endParaRPr lang="en-US"/>
            </a:p>
          </p:txBody>
        </p:sp>
        <p:sp>
          <p:nvSpPr>
            <p:cNvPr id="14" name="Freeform 5">
              <a:extLst>
                <a:ext uri="{FF2B5EF4-FFF2-40B4-BE49-F238E27FC236}">
                  <a16:creationId xmlns:a16="http://schemas.microsoft.com/office/drawing/2014/main" id="{3F981378-8C04-4FC2-A863-9088A8C3F0DC}"/>
                </a:ext>
              </a:extLst>
            </p:cNvPr>
            <p:cNvSpPr/>
            <p:nvPr/>
          </p:nvSpPr>
          <p:spPr>
            <a:xfrm>
              <a:off x="0" y="1591"/>
              <a:ext cx="12191996" cy="6856408"/>
            </a:xfrm>
            <a:custGeom>
              <a:avLst/>
              <a:gdLst>
                <a:gd name="f0" fmla="val w"/>
                <a:gd name="f1" fmla="val h"/>
                <a:gd name="f2" fmla="val 0"/>
                <a:gd name="f3" fmla="val 15356"/>
                <a:gd name="f4" fmla="val 8638"/>
                <a:gd name="f5" fmla="val 14748"/>
                <a:gd name="f6" fmla="val 8038"/>
                <a:gd name="f7" fmla="val 600"/>
                <a:gd name="f8" fmla="val 592"/>
                <a:gd name="f9" fmla="*/ f0 1 15356"/>
                <a:gd name="f10" fmla="*/ f1 1 8638"/>
                <a:gd name="f11" fmla="val f2"/>
                <a:gd name="f12" fmla="val f3"/>
                <a:gd name="f13" fmla="val f4"/>
                <a:gd name="f14" fmla="+- f13 0 f11"/>
                <a:gd name="f15" fmla="+- f12 0 f11"/>
                <a:gd name="f16" fmla="*/ f15 1 15356"/>
                <a:gd name="f17" fmla="*/ f14 1 8638"/>
                <a:gd name="f18" fmla="*/ 0 1 f16"/>
                <a:gd name="f19" fmla="*/ f12 1 f16"/>
                <a:gd name="f20" fmla="*/ 0 1 f17"/>
                <a:gd name="f21" fmla="*/ f13 1 f17"/>
                <a:gd name="f22" fmla="*/ f18 f9 1"/>
                <a:gd name="f23" fmla="*/ f19 f9 1"/>
                <a:gd name="f24" fmla="*/ f21 f10 1"/>
                <a:gd name="f25" fmla="*/ f20 f10 1"/>
              </a:gdLst>
              <a:ahLst/>
              <a:cxnLst>
                <a:cxn ang="3cd4">
                  <a:pos x="hc" y="t"/>
                </a:cxn>
                <a:cxn ang="0">
                  <a:pos x="r" y="vc"/>
                </a:cxn>
                <a:cxn ang="cd4">
                  <a:pos x="hc" y="b"/>
                </a:cxn>
                <a:cxn ang="cd2">
                  <a:pos x="l" y="vc"/>
                </a:cxn>
              </a:cxnLst>
              <a:rect l="f22" t="f25" r="f23" b="f24"/>
              <a:pathLst>
                <a:path w="15356" h="8638">
                  <a:moveTo>
                    <a:pt x="f2" y="f2"/>
                  </a:moveTo>
                  <a:lnTo>
                    <a:pt x="f2" y="f4"/>
                  </a:lnTo>
                  <a:lnTo>
                    <a:pt x="f3" y="f4"/>
                  </a:lnTo>
                  <a:lnTo>
                    <a:pt x="f3" y="f2"/>
                  </a:lnTo>
                  <a:lnTo>
                    <a:pt x="f2" y="f2"/>
                  </a:lnTo>
                  <a:close/>
                  <a:moveTo>
                    <a:pt x="f5" y="f6"/>
                  </a:moveTo>
                  <a:lnTo>
                    <a:pt x="f7" y="f6"/>
                  </a:lnTo>
                  <a:lnTo>
                    <a:pt x="f7" y="f8"/>
                  </a:lnTo>
                  <a:lnTo>
                    <a:pt x="f5" y="f8"/>
                  </a:lnTo>
                  <a:lnTo>
                    <a:pt x="f5" y="f6"/>
                  </a:lnTo>
                  <a:close/>
                </a:path>
              </a:pathLst>
            </a:custGeom>
            <a:solidFill>
              <a:srgbClr val="FFFFFF"/>
            </a:solidFill>
            <a:ln cap="rnd">
              <a:noFill/>
              <a:prstDash val="solid"/>
            </a:ln>
          </p:spPr>
          <p:txBody>
            <a:bodyPr lIns="0" tIns="0" rIns="0" bIns="0"/>
            <a:lstStyle/>
            <a:p>
              <a:endParaRPr lang="en-US"/>
            </a:p>
          </p:txBody>
        </p:sp>
      </p:grpSp>
      <p:sp>
        <p:nvSpPr>
          <p:cNvPr id="15" name="Rectangle 20">
            <a:extLst>
              <a:ext uri="{FF2B5EF4-FFF2-40B4-BE49-F238E27FC236}">
                <a16:creationId xmlns:a16="http://schemas.microsoft.com/office/drawing/2014/main" id="{CF97CF64-C211-43D1-9669-B5672D788918}"/>
              </a:ext>
            </a:extLst>
          </p:cNvPr>
          <p:cNvSpPr/>
          <p:nvPr/>
        </p:nvSpPr>
        <p:spPr>
          <a:xfrm>
            <a:off x="10437811" y="0"/>
            <a:ext cx="685800" cy="1143000"/>
          </a:xfrm>
          <a:prstGeom prst="rect">
            <a:avLst/>
          </a:prstGeom>
          <a:solidFill>
            <a:srgbClr val="B31166"/>
          </a:solidFill>
          <a:ln cap="rnd">
            <a:noFill/>
            <a:prstDash val="solid"/>
          </a:ln>
          <a:effectLst>
            <a:outerShdw dist="25402" dir="5400000" algn="tl">
              <a:srgbClr val="000000">
                <a:alpha val="45000"/>
              </a:srgbClr>
            </a:outerShdw>
          </a:effectLst>
        </p:spPr>
        <p:txBody>
          <a:bodyPr lIns="0" tIns="0" rIns="0" bIns="0"/>
          <a:lstStyle/>
          <a:p>
            <a:endParaRPr lang="en-US"/>
          </a:p>
        </p:txBody>
      </p:sp>
      <p:sp>
        <p:nvSpPr>
          <p:cNvPr id="2" name="Date Placeholder 3">
            <a:extLst>
              <a:ext uri="{FF2B5EF4-FFF2-40B4-BE49-F238E27FC236}">
                <a16:creationId xmlns:a16="http://schemas.microsoft.com/office/drawing/2014/main" id="{FEF730AB-004B-467F-B873-F0F5D2333058}"/>
              </a:ext>
            </a:extLst>
          </p:cNvPr>
          <p:cNvSpPr txBox="1">
            <a:spLocks noGrp="1"/>
          </p:cNvSpPr>
          <p:nvPr>
            <p:ph type="dt" sz="half" idx="7"/>
          </p:nvPr>
        </p:nvSpPr>
        <p:spPr>
          <a:xfrm>
            <a:off x="10695435" y="6391838"/>
            <a:ext cx="990596" cy="304796"/>
          </a:xfrm>
        </p:spPr>
        <p:txBody>
          <a:bodyPr/>
          <a:lstStyle>
            <a:lvl1pPr>
              <a:defRPr/>
            </a:lvl1pPr>
          </a:lstStyle>
          <a:p>
            <a:pPr lvl="0"/>
            <a:fld id="{AE6A1126-2171-4F71-8825-B4DB80DD3176}" type="datetime1">
              <a:rPr lang="en-US"/>
              <a:pPr lvl="0"/>
              <a:t>4/19/2020</a:t>
            </a:fld>
            <a:endParaRPr lang="en-US"/>
          </a:p>
        </p:txBody>
      </p:sp>
      <p:sp>
        <p:nvSpPr>
          <p:cNvPr id="3" name="Footer Placeholder 4">
            <a:extLst>
              <a:ext uri="{FF2B5EF4-FFF2-40B4-BE49-F238E27FC236}">
                <a16:creationId xmlns:a16="http://schemas.microsoft.com/office/drawing/2014/main" id="{271E6235-61D6-481F-A2F7-58A0B11D9934}"/>
              </a:ext>
            </a:extLst>
          </p:cNvPr>
          <p:cNvSpPr txBox="1">
            <a:spLocks noGrp="1"/>
          </p:cNvSpPr>
          <p:nvPr>
            <p:ph type="ftr" sz="quarter" idx="9"/>
          </p:nvPr>
        </p:nvSpPr>
        <p:spPr>
          <a:xfrm>
            <a:off x="561112" y="6391838"/>
            <a:ext cx="3859792" cy="304796"/>
          </a:xfrm>
        </p:spPr>
        <p:txBody>
          <a:bodyPr/>
          <a:lstStyle>
            <a:lvl1pPr>
              <a:defRPr/>
            </a:lvl1pPr>
          </a:lstStyle>
          <a:p>
            <a:pPr lvl="0"/>
            <a:endParaRPr lang="en-US"/>
          </a:p>
        </p:txBody>
      </p:sp>
      <p:sp>
        <p:nvSpPr>
          <p:cNvPr id="4" name="Slide Number Placeholder 5">
            <a:extLst>
              <a:ext uri="{FF2B5EF4-FFF2-40B4-BE49-F238E27FC236}">
                <a16:creationId xmlns:a16="http://schemas.microsoft.com/office/drawing/2014/main" id="{F40E36B6-9F91-4167-BDAB-270F62344E01}"/>
              </a:ext>
            </a:extLst>
          </p:cNvPr>
          <p:cNvSpPr txBox="1">
            <a:spLocks noGrp="1"/>
          </p:cNvSpPr>
          <p:nvPr>
            <p:ph type="sldNum" sz="quarter" idx="8"/>
          </p:nvPr>
        </p:nvSpPr>
        <p:spPr>
          <a:xfrm>
            <a:off x="10352544" y="295726"/>
            <a:ext cx="838203" cy="767684"/>
          </a:xfrm>
        </p:spPr>
        <p:txBody>
          <a:bodyPr/>
          <a:lstStyle>
            <a:lvl1pPr>
              <a:defRPr/>
            </a:lvl1pPr>
          </a:lstStyle>
          <a:p>
            <a:pPr lvl="0"/>
            <a:fld id="{D4FDBF10-FFE7-4FB3-BBF6-903E5E01367D}" type="slidenum">
              <a:t>‹#›</a:t>
            </a:fld>
            <a:endParaRPr lang="en-US"/>
          </a:p>
        </p:txBody>
      </p:sp>
    </p:spTree>
    <p:extLst>
      <p:ext uri="{BB962C8B-B14F-4D97-AF65-F5344CB8AC3E}">
        <p14:creationId xmlns:p14="http://schemas.microsoft.com/office/powerpoint/2010/main" val="3184201430"/>
      </p:ext>
    </p:extLst>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Dikey Başlık ve Metin">
    <p:spTree>
      <p:nvGrpSpPr>
        <p:cNvPr id="1" name=""/>
        <p:cNvGrpSpPr/>
        <p:nvPr/>
      </p:nvGrpSpPr>
      <p:grpSpPr>
        <a:xfrm>
          <a:off x="0" y="0"/>
          <a:ext cx="0" cy="0"/>
          <a:chOff x="0" y="0"/>
          <a:chExt cx="0" cy="0"/>
        </a:xfrm>
      </p:grpSpPr>
      <p:grpSp>
        <p:nvGrpSpPr>
          <p:cNvPr id="2" name="Group 8">
            <a:extLst>
              <a:ext uri="{FF2B5EF4-FFF2-40B4-BE49-F238E27FC236}">
                <a16:creationId xmlns:a16="http://schemas.microsoft.com/office/drawing/2014/main" id="{6B504D59-2508-4971-8964-9B55D577E4C7}"/>
              </a:ext>
            </a:extLst>
          </p:cNvPr>
          <p:cNvGrpSpPr/>
          <p:nvPr/>
        </p:nvGrpSpPr>
        <p:grpSpPr>
          <a:xfrm>
            <a:off x="0" y="0"/>
            <a:ext cx="12191996" cy="6858000"/>
            <a:chOff x="0" y="0"/>
            <a:chExt cx="12191996" cy="6858000"/>
          </a:xfrm>
        </p:grpSpPr>
        <p:sp>
          <p:nvSpPr>
            <p:cNvPr id="3" name="Rectangle 11">
              <a:extLst>
                <a:ext uri="{FF2B5EF4-FFF2-40B4-BE49-F238E27FC236}">
                  <a16:creationId xmlns:a16="http://schemas.microsoft.com/office/drawing/2014/main" id="{AD387721-248E-4BB8-9A16-BDB692428C14}"/>
                </a:ext>
              </a:extLst>
            </p:cNvPr>
            <p:cNvSpPr/>
            <p:nvPr/>
          </p:nvSpPr>
          <p:spPr>
            <a:xfrm>
              <a:off x="0" y="0"/>
              <a:ext cx="12191996" cy="6858000"/>
            </a:xfrm>
            <a:prstGeom prst="rect">
              <a:avLst/>
            </a:prstGeom>
            <a:blipFill>
              <a:blip r:embed="rId2">
                <a:alphaModFix/>
              </a:blip>
              <a:stretch>
                <a:fillRect/>
              </a:stretch>
            </a:blipFill>
            <a:ln cap="rnd">
              <a:noFill/>
              <a:prstDash val="solid"/>
            </a:ln>
          </p:spPr>
          <p:txBody>
            <a:bodyPr lIns="0" tIns="0" rIns="0" bIns="0"/>
            <a:lstStyle/>
            <a:p>
              <a:endParaRPr lang="en-US"/>
            </a:p>
          </p:txBody>
        </p:sp>
        <p:sp>
          <p:nvSpPr>
            <p:cNvPr id="4" name="Oval 14">
              <a:extLst>
                <a:ext uri="{FF2B5EF4-FFF2-40B4-BE49-F238E27FC236}">
                  <a16:creationId xmlns:a16="http://schemas.microsoft.com/office/drawing/2014/main" id="{073BD925-7AAC-483A-9E37-72F0EEE6CCFD}"/>
                </a:ext>
              </a:extLst>
            </p:cNvPr>
            <p:cNvSpPr/>
            <p:nvPr/>
          </p:nvSpPr>
          <p:spPr>
            <a:xfrm>
              <a:off x="0" y="2667003"/>
              <a:ext cx="4190996" cy="419099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B6BF2">
                    <a:alpha val="11000"/>
                  </a:srgbClr>
                </a:gs>
                <a:gs pos="100000">
                  <a:srgbClr val="9B6BF2">
                    <a:alpha val="10000"/>
                  </a:srgbClr>
                </a:gs>
              </a:gsLst>
              <a:path path="circle">
                <a:fillToRect l="50000" t="50000" r="50000" b="50000"/>
              </a:path>
            </a:gradFill>
            <a:ln cap="rnd">
              <a:noFill/>
              <a:prstDash val="solid"/>
            </a:ln>
          </p:spPr>
          <p:txBody>
            <a:bodyPr lIns="0" tIns="0" rIns="0" bIns="0"/>
            <a:lstStyle/>
            <a:p>
              <a:endParaRPr lang="en-US"/>
            </a:p>
          </p:txBody>
        </p:sp>
        <p:sp>
          <p:nvSpPr>
            <p:cNvPr id="5" name="Oval 15">
              <a:extLst>
                <a:ext uri="{FF2B5EF4-FFF2-40B4-BE49-F238E27FC236}">
                  <a16:creationId xmlns:a16="http://schemas.microsoft.com/office/drawing/2014/main" id="{021CA915-6E55-42FC-86A9-A2C002DEF418}"/>
                </a:ext>
              </a:extLst>
            </p:cNvPr>
            <p:cNvSpPr/>
            <p:nvPr/>
          </p:nvSpPr>
          <p:spPr>
            <a:xfrm>
              <a:off x="0" y="2895603"/>
              <a:ext cx="2362196" cy="236219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B6BF2">
                    <a:alpha val="8000"/>
                  </a:srgbClr>
                </a:gs>
                <a:gs pos="100000">
                  <a:srgbClr val="9B6BF2">
                    <a:alpha val="8000"/>
                  </a:srgbClr>
                </a:gs>
              </a:gsLst>
              <a:path path="circle">
                <a:fillToRect l="50000" t="50000" r="50000" b="50000"/>
              </a:path>
            </a:gradFill>
            <a:ln cap="rnd">
              <a:noFill/>
              <a:prstDash val="solid"/>
            </a:ln>
          </p:spPr>
          <p:txBody>
            <a:bodyPr lIns="0" tIns="0" rIns="0" bIns="0"/>
            <a:lstStyle/>
            <a:p>
              <a:endParaRPr lang="en-US"/>
            </a:p>
          </p:txBody>
        </p:sp>
        <p:sp>
          <p:nvSpPr>
            <p:cNvPr id="6" name="Oval 17">
              <a:extLst>
                <a:ext uri="{FF2B5EF4-FFF2-40B4-BE49-F238E27FC236}">
                  <a16:creationId xmlns:a16="http://schemas.microsoft.com/office/drawing/2014/main" id="{164DA817-B878-4E52-9598-4CB8F286C84C}"/>
                </a:ext>
              </a:extLst>
            </p:cNvPr>
            <p:cNvSpPr/>
            <p:nvPr/>
          </p:nvSpPr>
          <p:spPr>
            <a:xfrm>
              <a:off x="8609011" y="5867403"/>
              <a:ext cx="990596" cy="99059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B6BF2">
                    <a:alpha val="14000"/>
                  </a:srgbClr>
                </a:gs>
                <a:gs pos="100000">
                  <a:srgbClr val="9B6BF2">
                    <a:alpha val="7000"/>
                  </a:srgbClr>
                </a:gs>
              </a:gsLst>
              <a:path path="circle">
                <a:fillToRect l="50000" t="50000" r="50000" b="50000"/>
              </a:path>
            </a:gradFill>
            <a:ln cap="rnd">
              <a:noFill/>
              <a:prstDash val="solid"/>
            </a:ln>
          </p:spPr>
          <p:txBody>
            <a:bodyPr lIns="0" tIns="0" rIns="0" bIns="0"/>
            <a:lstStyle/>
            <a:p>
              <a:endParaRPr lang="en-US"/>
            </a:p>
          </p:txBody>
        </p:sp>
        <p:sp>
          <p:nvSpPr>
            <p:cNvPr id="7" name="Oval 18">
              <a:extLst>
                <a:ext uri="{FF2B5EF4-FFF2-40B4-BE49-F238E27FC236}">
                  <a16:creationId xmlns:a16="http://schemas.microsoft.com/office/drawing/2014/main" id="{F47EBFA3-53EB-4770-8805-7D3DA4B95C2B}"/>
                </a:ext>
              </a:extLst>
            </p:cNvPr>
            <p:cNvSpPr/>
            <p:nvPr/>
          </p:nvSpPr>
          <p:spPr>
            <a:xfrm>
              <a:off x="8609011" y="1676396"/>
              <a:ext cx="2819396" cy="281939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B6BF2">
                    <a:alpha val="7000"/>
                  </a:srgbClr>
                </a:gs>
                <a:gs pos="100000">
                  <a:srgbClr val="9B6BF2">
                    <a:alpha val="6000"/>
                  </a:srgbClr>
                </a:gs>
              </a:gsLst>
              <a:path path="circle">
                <a:fillToRect l="50000" t="50000" r="50000" b="50000"/>
              </a:path>
            </a:gradFill>
            <a:ln cap="rnd">
              <a:noFill/>
              <a:prstDash val="solid"/>
            </a:ln>
          </p:spPr>
          <p:txBody>
            <a:bodyPr lIns="0" tIns="0" rIns="0" bIns="0"/>
            <a:lstStyle/>
            <a:p>
              <a:endParaRPr lang="en-US"/>
            </a:p>
          </p:txBody>
        </p:sp>
        <p:sp>
          <p:nvSpPr>
            <p:cNvPr id="8" name="Oval 19">
              <a:extLst>
                <a:ext uri="{FF2B5EF4-FFF2-40B4-BE49-F238E27FC236}">
                  <a16:creationId xmlns:a16="http://schemas.microsoft.com/office/drawing/2014/main" id="{56653B39-7B8F-4D2F-8583-64E6BDF7045C}"/>
                </a:ext>
              </a:extLst>
            </p:cNvPr>
            <p:cNvSpPr/>
            <p:nvPr/>
          </p:nvSpPr>
          <p:spPr>
            <a:xfrm>
              <a:off x="7999408" y="8467"/>
              <a:ext cx="1600200" cy="1600200"/>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B6BF2">
                    <a:alpha val="14000"/>
                  </a:srgbClr>
                </a:gs>
                <a:gs pos="100000">
                  <a:srgbClr val="9B6BF2">
                    <a:alpha val="7000"/>
                  </a:srgbClr>
                </a:gs>
              </a:gsLst>
              <a:path path="circle">
                <a:fillToRect l="50000" t="50000" r="50000" b="50000"/>
              </a:path>
            </a:gradFill>
            <a:ln cap="rnd">
              <a:noFill/>
              <a:prstDash val="solid"/>
            </a:ln>
          </p:spPr>
          <p:txBody>
            <a:bodyPr lIns="0" tIns="0" rIns="0" bIns="0"/>
            <a:lstStyle/>
            <a:p>
              <a:endParaRPr lang="en-US"/>
            </a:p>
          </p:txBody>
        </p:sp>
        <p:sp>
          <p:nvSpPr>
            <p:cNvPr id="9" name="Rectangle 6">
              <a:extLst>
                <a:ext uri="{FF2B5EF4-FFF2-40B4-BE49-F238E27FC236}">
                  <a16:creationId xmlns:a16="http://schemas.microsoft.com/office/drawing/2014/main" id="{F8BC15B8-583B-4356-8C4B-966BDE8EBA85}"/>
                </a:ext>
              </a:extLst>
            </p:cNvPr>
            <p:cNvSpPr/>
            <p:nvPr/>
          </p:nvSpPr>
          <p:spPr>
            <a:xfrm>
              <a:off x="414863" y="402162"/>
              <a:ext cx="6510866" cy="6053666"/>
            </a:xfrm>
            <a:prstGeom prst="rect">
              <a:avLst/>
            </a:prstGeom>
            <a:solidFill>
              <a:srgbClr val="FFFFFF"/>
            </a:solidFill>
            <a:ln cap="rnd">
              <a:noFill/>
              <a:prstDash val="solid"/>
            </a:ln>
          </p:spPr>
          <p:txBody>
            <a:bodyPr lIns="0" tIns="0" rIns="0" bIns="0"/>
            <a:lstStyle/>
            <a:p>
              <a:endParaRPr lang="en-US"/>
            </a:p>
          </p:txBody>
        </p:sp>
        <p:sp>
          <p:nvSpPr>
            <p:cNvPr id="10" name="Freeform 5">
              <a:extLst>
                <a:ext uri="{FF2B5EF4-FFF2-40B4-BE49-F238E27FC236}">
                  <a16:creationId xmlns:a16="http://schemas.microsoft.com/office/drawing/2014/main" id="{BBE1D070-0688-4085-88A1-78701932C3B4}"/>
                </a:ext>
              </a:extLst>
            </p:cNvPr>
            <p:cNvSpPr/>
            <p:nvPr/>
          </p:nvSpPr>
          <p:spPr>
            <a:xfrm rot="5101754">
              <a:off x="6294738" y="4577734"/>
              <a:ext cx="3299411" cy="440923"/>
            </a:xfrm>
            <a:custGeom>
              <a:avLst/>
              <a:gdLst>
                <a:gd name="f0" fmla="val w"/>
                <a:gd name="f1" fmla="val h"/>
                <a:gd name="f2" fmla="val 0"/>
                <a:gd name="f3" fmla="val 10000"/>
                <a:gd name="f4" fmla="val 5291"/>
                <a:gd name="f5" fmla="val 85"/>
                <a:gd name="f6" fmla="val 2532"/>
                <a:gd name="f7" fmla="val 1736"/>
                <a:gd name="f8" fmla="val 3911"/>
                <a:gd name="f9" fmla="val 7524"/>
                <a:gd name="f10" fmla="val 5298"/>
                <a:gd name="f11" fmla="val 9958"/>
                <a:gd name="f12" fmla="val 9989"/>
                <a:gd name="f13" fmla="val 1958"/>
                <a:gd name="f14" fmla="val 9969"/>
                <a:gd name="f15" fmla="val 3333"/>
                <a:gd name="f16" fmla="val 9667"/>
                <a:gd name="f17" fmla="val 204"/>
                <a:gd name="f18" fmla="val 9334"/>
                <a:gd name="f19" fmla="val 400"/>
                <a:gd name="f20" fmla="val 9001"/>
                <a:gd name="f21" fmla="val 590"/>
                <a:gd name="f22" fmla="val 8667"/>
                <a:gd name="f23" fmla="val 753"/>
                <a:gd name="f24" fmla="val 8333"/>
                <a:gd name="f25" fmla="val 917"/>
                <a:gd name="f26" fmla="val 7999"/>
                <a:gd name="f27" fmla="val 1071"/>
                <a:gd name="f28" fmla="val 7669"/>
                <a:gd name="f29" fmla="val 1202"/>
                <a:gd name="f30" fmla="val 7333"/>
                <a:gd name="f31" fmla="val 1325"/>
                <a:gd name="f32" fmla="val 7000"/>
                <a:gd name="f33" fmla="val 1440"/>
                <a:gd name="f34" fmla="val 6673"/>
                <a:gd name="f35" fmla="val 1538"/>
                <a:gd name="f36" fmla="val 6340"/>
                <a:gd name="f37" fmla="val 1636"/>
                <a:gd name="f38" fmla="val 6013"/>
                <a:gd name="f39" fmla="val 1719"/>
                <a:gd name="f40" fmla="val 5686"/>
                <a:gd name="f41" fmla="val 1784"/>
                <a:gd name="f42" fmla="val 5359"/>
                <a:gd name="f43" fmla="val 1850"/>
                <a:gd name="f44" fmla="val 5036"/>
                <a:gd name="f45" fmla="val 1906"/>
                <a:gd name="f46" fmla="val 4717"/>
                <a:gd name="f47" fmla="val 1948"/>
                <a:gd name="f48" fmla="val 4396"/>
                <a:gd name="f49" fmla="val 1980"/>
                <a:gd name="f50" fmla="val 4079"/>
                <a:gd name="f51" fmla="val 2013"/>
                <a:gd name="f52" fmla="val 3766"/>
                <a:gd name="f53" fmla="val 2029"/>
                <a:gd name="f54" fmla="val 3454"/>
                <a:gd name="f55" fmla="val 2046"/>
                <a:gd name="f56" fmla="val 3145"/>
                <a:gd name="f57" fmla="val 2053"/>
                <a:gd name="f58" fmla="val 2839"/>
                <a:gd name="f59" fmla="val 2537"/>
                <a:gd name="f60" fmla="val 2238"/>
                <a:gd name="f61" fmla="val 1943"/>
                <a:gd name="f62" fmla="val 2004"/>
                <a:gd name="f63" fmla="val 1653"/>
                <a:gd name="f64" fmla="val 1368"/>
                <a:gd name="f65" fmla="val 1955"/>
                <a:gd name="f66" fmla="val 1085"/>
                <a:gd name="f67" fmla="val 1915"/>
                <a:gd name="f68" fmla="val 806"/>
                <a:gd name="f69" fmla="val 1873"/>
                <a:gd name="f70" fmla="val 533"/>
                <a:gd name="f71" fmla="val 1833"/>
                <a:gd name="f72" fmla="val 1726"/>
                <a:gd name="f73" fmla="val 28"/>
                <a:gd name="f74" fmla="val 1995"/>
                <a:gd name="f75" fmla="val 57"/>
                <a:gd name="f76" fmla="val 2263"/>
                <a:gd name="f77" fmla="*/ f0 1 10000"/>
                <a:gd name="f78" fmla="*/ f1 1 5291"/>
                <a:gd name="f79" fmla="val f2"/>
                <a:gd name="f80" fmla="val f3"/>
                <a:gd name="f81" fmla="val f4"/>
                <a:gd name="f82" fmla="+- f81 0 f79"/>
                <a:gd name="f83" fmla="+- f80 0 f79"/>
                <a:gd name="f84" fmla="*/ f83 1 10000"/>
                <a:gd name="f85" fmla="*/ f82 1 5291"/>
                <a:gd name="f86" fmla="*/ f79 1 f84"/>
                <a:gd name="f87" fmla="*/ f80 1 f84"/>
                <a:gd name="f88" fmla="*/ f79 1 f85"/>
                <a:gd name="f89" fmla="*/ f81 1 f85"/>
                <a:gd name="f90" fmla="*/ f86 f77 1"/>
                <a:gd name="f91" fmla="*/ f87 f77 1"/>
                <a:gd name="f92" fmla="*/ f89 f78 1"/>
                <a:gd name="f93" fmla="*/ f88 f78 1"/>
              </a:gdLst>
              <a:ahLst/>
              <a:cxnLst>
                <a:cxn ang="3cd4">
                  <a:pos x="hc" y="t"/>
                </a:cxn>
                <a:cxn ang="0">
                  <a:pos x="r" y="vc"/>
                </a:cxn>
                <a:cxn ang="cd4">
                  <a:pos x="hc" y="b"/>
                </a:cxn>
                <a:cxn ang="cd2">
                  <a:pos x="l" y="vc"/>
                </a:cxn>
              </a:cxnLst>
              <a:rect l="f90" t="f93" r="f91" b="f92"/>
              <a:pathLst>
                <a:path w="10000" h="5291">
                  <a:moveTo>
                    <a:pt x="f5" y="f6"/>
                  </a:moveTo>
                  <a:cubicBezTo>
                    <a:pt x="f7" y="f8"/>
                    <a:pt x="f9" y="f10"/>
                    <a:pt x="f11" y="f4"/>
                  </a:cubicBezTo>
                  <a:cubicBezTo>
                    <a:pt x="f12" y="f13"/>
                    <a:pt x="f14" y="f15"/>
                    <a:pt x="f3" y="f2"/>
                  </a:cubicBezTo>
                  <a:lnTo>
                    <a:pt x="f3" y="f2"/>
                  </a:lnTo>
                  <a:lnTo>
                    <a:pt x="f16" y="f17"/>
                  </a:lnTo>
                  <a:lnTo>
                    <a:pt x="f18" y="f19"/>
                  </a:lnTo>
                  <a:lnTo>
                    <a:pt x="f20" y="f21"/>
                  </a:lnTo>
                  <a:lnTo>
                    <a:pt x="f22" y="f23"/>
                  </a:lnTo>
                  <a:lnTo>
                    <a:pt x="f24" y="f25"/>
                  </a:lnTo>
                  <a:lnTo>
                    <a:pt x="f26" y="f27"/>
                  </a:lnTo>
                  <a:lnTo>
                    <a:pt x="f28" y="f29"/>
                  </a:lnTo>
                  <a:lnTo>
                    <a:pt x="f30" y="f31"/>
                  </a:lnTo>
                  <a:lnTo>
                    <a:pt x="f32" y="f33"/>
                  </a:lnTo>
                  <a:lnTo>
                    <a:pt x="f34" y="f35"/>
                  </a:lnTo>
                  <a:lnTo>
                    <a:pt x="f36" y="f37"/>
                  </a:lnTo>
                  <a:lnTo>
                    <a:pt x="f38" y="f39"/>
                  </a:lnTo>
                  <a:lnTo>
                    <a:pt x="f40" y="f41"/>
                  </a:lnTo>
                  <a:lnTo>
                    <a:pt x="f42" y="f43"/>
                  </a:lnTo>
                  <a:lnTo>
                    <a:pt x="f44" y="f45"/>
                  </a:lnTo>
                  <a:lnTo>
                    <a:pt x="f46" y="f47"/>
                  </a:lnTo>
                  <a:lnTo>
                    <a:pt x="f48" y="f49"/>
                  </a:lnTo>
                  <a:lnTo>
                    <a:pt x="f50" y="f51"/>
                  </a:lnTo>
                  <a:lnTo>
                    <a:pt x="f52" y="f53"/>
                  </a:lnTo>
                  <a:lnTo>
                    <a:pt x="f54" y="f55"/>
                  </a:lnTo>
                  <a:lnTo>
                    <a:pt x="f56" y="f57"/>
                  </a:lnTo>
                  <a:lnTo>
                    <a:pt x="f58" y="f55"/>
                  </a:lnTo>
                  <a:lnTo>
                    <a:pt x="f59" y="f55"/>
                  </a:lnTo>
                  <a:lnTo>
                    <a:pt x="f60" y="f53"/>
                  </a:lnTo>
                  <a:lnTo>
                    <a:pt x="f61" y="f62"/>
                  </a:lnTo>
                  <a:lnTo>
                    <a:pt x="f63" y="f49"/>
                  </a:lnTo>
                  <a:lnTo>
                    <a:pt x="f64" y="f65"/>
                  </a:lnTo>
                  <a:lnTo>
                    <a:pt x="f66" y="f67"/>
                  </a:lnTo>
                  <a:lnTo>
                    <a:pt x="f68" y="f69"/>
                  </a:lnTo>
                  <a:lnTo>
                    <a:pt x="f70" y="f71"/>
                  </a:lnTo>
                  <a:lnTo>
                    <a:pt x="f2" y="f72"/>
                  </a:lnTo>
                  <a:cubicBezTo>
                    <a:pt x="f73" y="f74"/>
                    <a:pt x="f75" y="f76"/>
                    <a:pt x="f5" y="f6"/>
                  </a:cubicBezTo>
                  <a:close/>
                </a:path>
              </a:pathLst>
            </a:custGeom>
            <a:solidFill>
              <a:srgbClr val="FFFFFF">
                <a:alpha val="20000"/>
              </a:srgbClr>
            </a:solidFill>
            <a:ln cap="rnd">
              <a:noFill/>
              <a:prstDash val="solid"/>
            </a:ln>
          </p:spPr>
          <p:txBody>
            <a:bodyPr lIns="0" tIns="0" rIns="0" bIns="0"/>
            <a:lstStyle/>
            <a:p>
              <a:endParaRPr lang="en-US"/>
            </a:p>
          </p:txBody>
        </p:sp>
        <p:sp>
          <p:nvSpPr>
            <p:cNvPr id="11" name="Freeform 5">
              <a:extLst>
                <a:ext uri="{FF2B5EF4-FFF2-40B4-BE49-F238E27FC236}">
                  <a16:creationId xmlns:a16="http://schemas.microsoft.com/office/drawing/2014/main" id="{61052CDF-6BF2-4856-B3D3-176B4E696CA7}"/>
                </a:ext>
              </a:extLst>
            </p:cNvPr>
            <p:cNvSpPr/>
            <p:nvPr/>
          </p:nvSpPr>
          <p:spPr>
            <a:xfrm rot="5400013">
              <a:off x="4449237" y="2801718"/>
              <a:ext cx="6053666" cy="1254556"/>
            </a:xfrm>
            <a:custGeom>
              <a:avLst/>
              <a:gdLst>
                <a:gd name="f0" fmla="val w"/>
                <a:gd name="f1" fmla="val h"/>
                <a:gd name="f2" fmla="val 0"/>
                <a:gd name="f3" fmla="val 10000"/>
                <a:gd name="f4" fmla="val 8000"/>
                <a:gd name="f5" fmla="val 7970"/>
                <a:gd name="f6" fmla="val 7"/>
                <a:gd name="f7" fmla="val 9773"/>
                <a:gd name="f8" fmla="val 156"/>
                <a:gd name="f9" fmla="val 9547"/>
                <a:gd name="f10" fmla="val 298"/>
                <a:gd name="f11" fmla="val 9320"/>
                <a:gd name="f12" fmla="val 437"/>
                <a:gd name="f13" fmla="val 9092"/>
                <a:gd name="f14" fmla="val 556"/>
                <a:gd name="f15" fmla="val 8865"/>
                <a:gd name="f16" fmla="val 676"/>
                <a:gd name="f17" fmla="val 8637"/>
                <a:gd name="f18" fmla="val 788"/>
                <a:gd name="f19" fmla="val 8412"/>
                <a:gd name="f20" fmla="val 884"/>
                <a:gd name="f21" fmla="val 8184"/>
                <a:gd name="f22" fmla="val 975"/>
                <a:gd name="f23" fmla="val 7957"/>
                <a:gd name="f24" fmla="val 1058"/>
                <a:gd name="f25" fmla="val 7734"/>
                <a:gd name="f26" fmla="val 1130"/>
                <a:gd name="f27" fmla="val 7508"/>
                <a:gd name="f28" fmla="val 1202"/>
                <a:gd name="f29" fmla="val 7285"/>
                <a:gd name="f30" fmla="val 1262"/>
                <a:gd name="f31" fmla="val 7062"/>
                <a:gd name="f32" fmla="val 1309"/>
                <a:gd name="f33" fmla="val 6840"/>
                <a:gd name="f34" fmla="val 1358"/>
                <a:gd name="f35" fmla="val 6620"/>
                <a:gd name="f36" fmla="val 1399"/>
                <a:gd name="f37" fmla="val 6402"/>
                <a:gd name="f38" fmla="val 1428"/>
                <a:gd name="f39" fmla="val 6184"/>
                <a:gd name="f40" fmla="val 1453"/>
                <a:gd name="f41" fmla="val 5968"/>
                <a:gd name="f42" fmla="val 1477"/>
                <a:gd name="f43" fmla="val 5755"/>
                <a:gd name="f44" fmla="val 1488"/>
                <a:gd name="f45" fmla="val 5542"/>
                <a:gd name="f46" fmla="val 1500"/>
                <a:gd name="f47" fmla="val 5332"/>
                <a:gd name="f48" fmla="val 1506"/>
                <a:gd name="f49" fmla="val 5124"/>
                <a:gd name="f50" fmla="val 4918"/>
                <a:gd name="f51" fmla="val 4714"/>
                <a:gd name="f52" fmla="val 4514"/>
                <a:gd name="f53" fmla="val 1470"/>
                <a:gd name="f54" fmla="val 4316"/>
                <a:gd name="f55" fmla="val 4122"/>
                <a:gd name="f56" fmla="val 1434"/>
                <a:gd name="f57" fmla="val 3929"/>
                <a:gd name="f58" fmla="val 1405"/>
                <a:gd name="f59" fmla="val 3739"/>
                <a:gd name="f60" fmla="val 1374"/>
                <a:gd name="f61" fmla="val 3553"/>
                <a:gd name="f62" fmla="val 1346"/>
                <a:gd name="f63" fmla="val 3190"/>
                <a:gd name="f64" fmla="val 1267"/>
                <a:gd name="f65" fmla="val 2842"/>
                <a:gd name="f66" fmla="val 1183"/>
                <a:gd name="f67" fmla="val 2508"/>
                <a:gd name="f68" fmla="val 1095"/>
                <a:gd name="f69" fmla="val 2192"/>
                <a:gd name="f70" fmla="val 998"/>
                <a:gd name="f71" fmla="val 1890"/>
                <a:gd name="f72" fmla="val 897"/>
                <a:gd name="f73" fmla="val 1610"/>
                <a:gd name="f74" fmla="val 1347"/>
                <a:gd name="f75" fmla="val 681"/>
                <a:gd name="f76" fmla="val 1105"/>
                <a:gd name="f77" fmla="val 574"/>
                <a:gd name="f78" fmla="val 883"/>
                <a:gd name="f79" fmla="val 473"/>
                <a:gd name="f80" fmla="val 686"/>
                <a:gd name="f81" fmla="val 377"/>
                <a:gd name="f82" fmla="val 508"/>
                <a:gd name="f83" fmla="val 286"/>
                <a:gd name="f84" fmla="val 358"/>
                <a:gd name="f85" fmla="val 210"/>
                <a:gd name="f86" fmla="val 232"/>
                <a:gd name="f87" fmla="val 138"/>
                <a:gd name="f88" fmla="val 59"/>
                <a:gd name="f89" fmla="val 35"/>
                <a:gd name="f90" fmla="*/ f0 1 10000"/>
                <a:gd name="f91" fmla="*/ f1 1 8000"/>
                <a:gd name="f92" fmla="val f2"/>
                <a:gd name="f93" fmla="val f3"/>
                <a:gd name="f94" fmla="val f4"/>
                <a:gd name="f95" fmla="+- f94 0 f92"/>
                <a:gd name="f96" fmla="+- f93 0 f92"/>
                <a:gd name="f97" fmla="*/ f96 1 10000"/>
                <a:gd name="f98" fmla="*/ f95 1 8000"/>
                <a:gd name="f99" fmla="*/ f92 1 f97"/>
                <a:gd name="f100" fmla="*/ f93 1 f97"/>
                <a:gd name="f101" fmla="*/ f92 1 f98"/>
                <a:gd name="f102" fmla="*/ f94 1 f98"/>
                <a:gd name="f103" fmla="*/ f99 f90 1"/>
                <a:gd name="f104" fmla="*/ f100 f90 1"/>
                <a:gd name="f105" fmla="*/ f102 f91 1"/>
                <a:gd name="f106" fmla="*/ f101 f91 1"/>
              </a:gdLst>
              <a:ahLst/>
              <a:cxnLst>
                <a:cxn ang="3cd4">
                  <a:pos x="hc" y="t"/>
                </a:cxn>
                <a:cxn ang="0">
                  <a:pos x="r" y="vc"/>
                </a:cxn>
                <a:cxn ang="cd4">
                  <a:pos x="hc" y="b"/>
                </a:cxn>
                <a:cxn ang="cd2">
                  <a:pos x="l" y="vc"/>
                </a:cxn>
              </a:cxnLst>
              <a:rect l="f103" t="f106" r="f104" b="f105"/>
              <a:pathLst>
                <a:path w="10000" h="8000">
                  <a:moveTo>
                    <a:pt x="f2" y="f2"/>
                  </a:moveTo>
                  <a:lnTo>
                    <a:pt x="f2" y="f5"/>
                  </a:lnTo>
                  <a:lnTo>
                    <a:pt x="f3" y="f4"/>
                  </a:lnTo>
                  <a:lnTo>
                    <a:pt x="f3" y="f6"/>
                  </a:lnTo>
                  <a:lnTo>
                    <a:pt x="f3" y="f6"/>
                  </a:lnTo>
                  <a:lnTo>
                    <a:pt x="f7" y="f8"/>
                  </a:lnTo>
                  <a:lnTo>
                    <a:pt x="f9" y="f10"/>
                  </a:lnTo>
                  <a:lnTo>
                    <a:pt x="f11" y="f12"/>
                  </a:lnTo>
                  <a:lnTo>
                    <a:pt x="f13" y="f14"/>
                  </a:lnTo>
                  <a:lnTo>
                    <a:pt x="f15" y="f16"/>
                  </a:lnTo>
                  <a:lnTo>
                    <a:pt x="f17" y="f18"/>
                  </a:lnTo>
                  <a:lnTo>
                    <a:pt x="f19" y="f20"/>
                  </a:lnTo>
                  <a:lnTo>
                    <a:pt x="f21" y="f22"/>
                  </a:lnTo>
                  <a:lnTo>
                    <a:pt x="f23" y="f24"/>
                  </a:lnTo>
                  <a:lnTo>
                    <a:pt x="f25" y="f26"/>
                  </a:lnTo>
                  <a:lnTo>
                    <a:pt x="f27" y="f28"/>
                  </a:lnTo>
                  <a:lnTo>
                    <a:pt x="f29" y="f30"/>
                  </a:lnTo>
                  <a:lnTo>
                    <a:pt x="f31" y="f32"/>
                  </a:lnTo>
                  <a:lnTo>
                    <a:pt x="f33" y="f34"/>
                  </a:lnTo>
                  <a:lnTo>
                    <a:pt x="f35" y="f36"/>
                  </a:lnTo>
                  <a:lnTo>
                    <a:pt x="f37" y="f38"/>
                  </a:lnTo>
                  <a:lnTo>
                    <a:pt x="f39" y="f40"/>
                  </a:lnTo>
                  <a:lnTo>
                    <a:pt x="f41" y="f42"/>
                  </a:lnTo>
                  <a:lnTo>
                    <a:pt x="f43" y="f44"/>
                  </a:lnTo>
                  <a:lnTo>
                    <a:pt x="f45" y="f46"/>
                  </a:lnTo>
                  <a:lnTo>
                    <a:pt x="f47" y="f48"/>
                  </a:lnTo>
                  <a:lnTo>
                    <a:pt x="f49" y="f46"/>
                  </a:lnTo>
                  <a:lnTo>
                    <a:pt x="f50" y="f46"/>
                  </a:lnTo>
                  <a:lnTo>
                    <a:pt x="f51" y="f44"/>
                  </a:lnTo>
                  <a:lnTo>
                    <a:pt x="f52" y="f53"/>
                  </a:lnTo>
                  <a:lnTo>
                    <a:pt x="f54" y="f40"/>
                  </a:lnTo>
                  <a:lnTo>
                    <a:pt x="f55" y="f56"/>
                  </a:lnTo>
                  <a:lnTo>
                    <a:pt x="f57" y="f58"/>
                  </a:lnTo>
                  <a:lnTo>
                    <a:pt x="f59" y="f60"/>
                  </a:lnTo>
                  <a:lnTo>
                    <a:pt x="f61" y="f62"/>
                  </a:lnTo>
                  <a:lnTo>
                    <a:pt x="f63" y="f64"/>
                  </a:lnTo>
                  <a:lnTo>
                    <a:pt x="f65" y="f66"/>
                  </a:lnTo>
                  <a:lnTo>
                    <a:pt x="f67" y="f68"/>
                  </a:lnTo>
                  <a:lnTo>
                    <a:pt x="f69" y="f70"/>
                  </a:lnTo>
                  <a:lnTo>
                    <a:pt x="f71" y="f72"/>
                  </a:lnTo>
                  <a:lnTo>
                    <a:pt x="f73" y="f18"/>
                  </a:lnTo>
                  <a:lnTo>
                    <a:pt x="f74" y="f75"/>
                  </a:lnTo>
                  <a:lnTo>
                    <a:pt x="f76" y="f77"/>
                  </a:lnTo>
                  <a:lnTo>
                    <a:pt x="f78" y="f79"/>
                  </a:lnTo>
                  <a:lnTo>
                    <a:pt x="f80" y="f81"/>
                  </a:lnTo>
                  <a:lnTo>
                    <a:pt x="f82" y="f83"/>
                  </a:lnTo>
                  <a:lnTo>
                    <a:pt x="f84" y="f85"/>
                  </a:lnTo>
                  <a:lnTo>
                    <a:pt x="f86" y="f87"/>
                  </a:lnTo>
                  <a:lnTo>
                    <a:pt x="f88" y="f89"/>
                  </a:lnTo>
                  <a:lnTo>
                    <a:pt x="f2" y="f2"/>
                  </a:lnTo>
                  <a:lnTo>
                    <a:pt x="f2" y="f2"/>
                  </a:lnTo>
                  <a:close/>
                </a:path>
              </a:pathLst>
            </a:custGeom>
            <a:solidFill>
              <a:srgbClr val="FFFFFF"/>
            </a:solidFill>
            <a:ln cap="rnd">
              <a:noFill/>
              <a:prstDash val="solid"/>
            </a:ln>
          </p:spPr>
          <p:txBody>
            <a:bodyPr lIns="0" tIns="0" rIns="0" bIns="0"/>
            <a:lstStyle/>
            <a:p>
              <a:endParaRPr lang="en-US"/>
            </a:p>
          </p:txBody>
        </p:sp>
        <p:sp>
          <p:nvSpPr>
            <p:cNvPr id="12" name="Freeform 5">
              <a:extLst>
                <a:ext uri="{FF2B5EF4-FFF2-40B4-BE49-F238E27FC236}">
                  <a16:creationId xmlns:a16="http://schemas.microsoft.com/office/drawing/2014/main" id="{B4AFB376-0673-4227-98DC-FC65700941DA}"/>
                </a:ext>
              </a:extLst>
            </p:cNvPr>
            <p:cNvSpPr/>
            <p:nvPr/>
          </p:nvSpPr>
          <p:spPr>
            <a:xfrm>
              <a:off x="0" y="1591"/>
              <a:ext cx="12191996" cy="6856408"/>
            </a:xfrm>
            <a:custGeom>
              <a:avLst/>
              <a:gdLst>
                <a:gd name="f0" fmla="val w"/>
                <a:gd name="f1" fmla="val h"/>
                <a:gd name="f2" fmla="val 0"/>
                <a:gd name="f3" fmla="val 15356"/>
                <a:gd name="f4" fmla="val 8638"/>
                <a:gd name="f5" fmla="val 14748"/>
                <a:gd name="f6" fmla="val 8038"/>
                <a:gd name="f7" fmla="val 600"/>
                <a:gd name="f8" fmla="val 592"/>
                <a:gd name="f9" fmla="*/ f0 1 15356"/>
                <a:gd name="f10" fmla="*/ f1 1 8638"/>
                <a:gd name="f11" fmla="val f2"/>
                <a:gd name="f12" fmla="val f3"/>
                <a:gd name="f13" fmla="val f4"/>
                <a:gd name="f14" fmla="+- f13 0 f11"/>
                <a:gd name="f15" fmla="+- f12 0 f11"/>
                <a:gd name="f16" fmla="*/ f15 1 15356"/>
                <a:gd name="f17" fmla="*/ f14 1 8638"/>
                <a:gd name="f18" fmla="*/ 0 1 f16"/>
                <a:gd name="f19" fmla="*/ f12 1 f16"/>
                <a:gd name="f20" fmla="*/ 0 1 f17"/>
                <a:gd name="f21" fmla="*/ f13 1 f17"/>
                <a:gd name="f22" fmla="*/ f18 f9 1"/>
                <a:gd name="f23" fmla="*/ f19 f9 1"/>
                <a:gd name="f24" fmla="*/ f21 f10 1"/>
                <a:gd name="f25" fmla="*/ f20 f10 1"/>
              </a:gdLst>
              <a:ahLst/>
              <a:cxnLst>
                <a:cxn ang="3cd4">
                  <a:pos x="hc" y="t"/>
                </a:cxn>
                <a:cxn ang="0">
                  <a:pos x="r" y="vc"/>
                </a:cxn>
                <a:cxn ang="cd4">
                  <a:pos x="hc" y="b"/>
                </a:cxn>
                <a:cxn ang="cd2">
                  <a:pos x="l" y="vc"/>
                </a:cxn>
              </a:cxnLst>
              <a:rect l="f22" t="f25" r="f23" b="f24"/>
              <a:pathLst>
                <a:path w="15356" h="8638">
                  <a:moveTo>
                    <a:pt x="f2" y="f2"/>
                  </a:moveTo>
                  <a:lnTo>
                    <a:pt x="f2" y="f4"/>
                  </a:lnTo>
                  <a:lnTo>
                    <a:pt x="f3" y="f4"/>
                  </a:lnTo>
                  <a:lnTo>
                    <a:pt x="f3" y="f2"/>
                  </a:lnTo>
                  <a:lnTo>
                    <a:pt x="f2" y="f2"/>
                  </a:lnTo>
                  <a:close/>
                  <a:moveTo>
                    <a:pt x="f5" y="f6"/>
                  </a:moveTo>
                  <a:lnTo>
                    <a:pt x="f7" y="f6"/>
                  </a:lnTo>
                  <a:lnTo>
                    <a:pt x="f7" y="f8"/>
                  </a:lnTo>
                  <a:lnTo>
                    <a:pt x="f5" y="f8"/>
                  </a:lnTo>
                  <a:lnTo>
                    <a:pt x="f5" y="f6"/>
                  </a:lnTo>
                  <a:close/>
                </a:path>
              </a:pathLst>
            </a:custGeom>
            <a:solidFill>
              <a:srgbClr val="FFFFFF"/>
            </a:solidFill>
            <a:ln cap="rnd">
              <a:noFill/>
              <a:prstDash val="solid"/>
            </a:ln>
          </p:spPr>
          <p:txBody>
            <a:bodyPr lIns="0" tIns="0" rIns="0" bIns="0"/>
            <a:lstStyle/>
            <a:p>
              <a:endParaRPr lang="en-US"/>
            </a:p>
          </p:txBody>
        </p:sp>
      </p:grpSp>
      <p:sp>
        <p:nvSpPr>
          <p:cNvPr id="13" name="Vertical Title 1">
            <a:extLst>
              <a:ext uri="{FF2B5EF4-FFF2-40B4-BE49-F238E27FC236}">
                <a16:creationId xmlns:a16="http://schemas.microsoft.com/office/drawing/2014/main" id="{C1B29171-53CD-4458-9CAD-621CBD832757}"/>
              </a:ext>
            </a:extLst>
          </p:cNvPr>
          <p:cNvSpPr txBox="1">
            <a:spLocks noGrp="1"/>
          </p:cNvSpPr>
          <p:nvPr>
            <p:ph type="title" orient="vert"/>
          </p:nvPr>
        </p:nvSpPr>
        <p:spPr>
          <a:xfrm>
            <a:off x="8585237" y="1278468"/>
            <a:ext cx="1409968" cy="4748588"/>
          </a:xfrm>
        </p:spPr>
        <p:txBody>
          <a:bodyPr vert="eaVert" anchor="b"/>
          <a:lstStyle>
            <a:lvl1pPr>
              <a:defRPr/>
            </a:lvl1pPr>
          </a:lstStyle>
          <a:p>
            <a:pPr lvl="0"/>
            <a:r>
              <a:rPr lang="tr-TR"/>
              <a:t>Asıl başlık stilini düzenlemek için tıklayın</a:t>
            </a:r>
            <a:endParaRPr lang="en-US"/>
          </a:p>
        </p:txBody>
      </p:sp>
      <p:sp>
        <p:nvSpPr>
          <p:cNvPr id="14" name="Vertical Text Placeholder 2">
            <a:extLst>
              <a:ext uri="{FF2B5EF4-FFF2-40B4-BE49-F238E27FC236}">
                <a16:creationId xmlns:a16="http://schemas.microsoft.com/office/drawing/2014/main" id="{9A38D43F-B453-4DBE-8ED9-691488C6E6DA}"/>
              </a:ext>
            </a:extLst>
          </p:cNvPr>
          <p:cNvSpPr txBox="1">
            <a:spLocks noGrp="1"/>
          </p:cNvSpPr>
          <p:nvPr>
            <p:ph type="body" orient="vert" idx="1"/>
          </p:nvPr>
        </p:nvSpPr>
        <p:spPr>
          <a:xfrm>
            <a:off x="1154951" y="1278468"/>
            <a:ext cx="6256023" cy="4748588"/>
          </a:xfrm>
        </p:spPr>
        <p:txBody>
          <a:bodyPr vert="eaVert"/>
          <a:lstStyle>
            <a:lvl1pPr>
              <a:defRPr/>
            </a:lvl1pPr>
            <a:lvl2pPr>
              <a:defRPr/>
            </a:lvl2pPr>
            <a:lvl3pPr>
              <a:defRPr/>
            </a:lvl3pPr>
            <a:lvl4pPr>
              <a:defRPr/>
            </a:lvl4pPr>
            <a:lvl5pPr>
              <a:defRPr/>
            </a:lvl5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15" name="Date Placeholder 3">
            <a:extLst>
              <a:ext uri="{FF2B5EF4-FFF2-40B4-BE49-F238E27FC236}">
                <a16:creationId xmlns:a16="http://schemas.microsoft.com/office/drawing/2014/main" id="{36D5CEA2-36F6-4678-BB7C-DFA68AD44DDD}"/>
              </a:ext>
            </a:extLst>
          </p:cNvPr>
          <p:cNvSpPr txBox="1">
            <a:spLocks noGrp="1"/>
          </p:cNvSpPr>
          <p:nvPr>
            <p:ph type="dt" sz="half" idx="7"/>
          </p:nvPr>
        </p:nvSpPr>
        <p:spPr>
          <a:xfrm>
            <a:off x="10653107" y="6391838"/>
            <a:ext cx="992133" cy="304796"/>
          </a:xfrm>
        </p:spPr>
        <p:txBody>
          <a:bodyPr/>
          <a:lstStyle>
            <a:lvl1pPr>
              <a:defRPr/>
            </a:lvl1pPr>
          </a:lstStyle>
          <a:p>
            <a:pPr lvl="0"/>
            <a:fld id="{86445A36-A8D2-4388-8DDE-CE7AD64060EE}" type="datetime1">
              <a:rPr lang="en-US"/>
              <a:pPr lvl="0"/>
              <a:t>4/19/2020</a:t>
            </a:fld>
            <a:endParaRPr lang="en-US"/>
          </a:p>
        </p:txBody>
      </p:sp>
      <p:sp>
        <p:nvSpPr>
          <p:cNvPr id="16" name="Footer Placeholder 4">
            <a:extLst>
              <a:ext uri="{FF2B5EF4-FFF2-40B4-BE49-F238E27FC236}">
                <a16:creationId xmlns:a16="http://schemas.microsoft.com/office/drawing/2014/main" id="{3573D57D-ED10-411B-96C5-2306916DF96C}"/>
              </a:ext>
            </a:extLst>
          </p:cNvPr>
          <p:cNvSpPr txBox="1">
            <a:spLocks noGrp="1"/>
          </p:cNvSpPr>
          <p:nvPr>
            <p:ph type="ftr" sz="quarter" idx="9"/>
          </p:nvPr>
        </p:nvSpPr>
        <p:spPr>
          <a:xfrm>
            <a:off x="561112" y="6391838"/>
            <a:ext cx="3859792" cy="304796"/>
          </a:xfrm>
        </p:spPr>
        <p:txBody>
          <a:bodyPr/>
          <a:lstStyle>
            <a:lvl1pPr>
              <a:defRPr/>
            </a:lvl1pPr>
          </a:lstStyle>
          <a:p>
            <a:pPr lvl="0"/>
            <a:endParaRPr lang="en-US"/>
          </a:p>
        </p:txBody>
      </p:sp>
      <p:sp>
        <p:nvSpPr>
          <p:cNvPr id="17" name="Rectangle 13">
            <a:extLst>
              <a:ext uri="{FF2B5EF4-FFF2-40B4-BE49-F238E27FC236}">
                <a16:creationId xmlns:a16="http://schemas.microsoft.com/office/drawing/2014/main" id="{E9D8AE6B-1038-4771-BA72-0DE9B06F7008}"/>
              </a:ext>
            </a:extLst>
          </p:cNvPr>
          <p:cNvSpPr/>
          <p:nvPr/>
        </p:nvSpPr>
        <p:spPr>
          <a:xfrm>
            <a:off x="10437811" y="0"/>
            <a:ext cx="685800" cy="1143000"/>
          </a:xfrm>
          <a:prstGeom prst="rect">
            <a:avLst/>
          </a:prstGeom>
          <a:solidFill>
            <a:srgbClr val="B31166"/>
          </a:solidFill>
          <a:ln cap="rnd">
            <a:noFill/>
            <a:prstDash val="solid"/>
          </a:ln>
          <a:effectLst>
            <a:outerShdw dist="25402" dir="5400000" algn="tl">
              <a:srgbClr val="000000">
                <a:alpha val="45000"/>
              </a:srgbClr>
            </a:outerShdw>
          </a:effectLst>
        </p:spPr>
        <p:txBody>
          <a:bodyPr lIns="0" tIns="0" rIns="0" bIns="0"/>
          <a:lstStyle/>
          <a:p>
            <a:endParaRPr lang="en-US"/>
          </a:p>
        </p:txBody>
      </p:sp>
      <p:sp>
        <p:nvSpPr>
          <p:cNvPr id="18" name="Slide Number Placeholder 5">
            <a:extLst>
              <a:ext uri="{FF2B5EF4-FFF2-40B4-BE49-F238E27FC236}">
                <a16:creationId xmlns:a16="http://schemas.microsoft.com/office/drawing/2014/main" id="{A152F523-320D-489D-B518-34D015850560}"/>
              </a:ext>
            </a:extLst>
          </p:cNvPr>
          <p:cNvSpPr txBox="1">
            <a:spLocks noGrp="1"/>
          </p:cNvSpPr>
          <p:nvPr>
            <p:ph type="sldNum" sz="quarter" idx="8"/>
          </p:nvPr>
        </p:nvSpPr>
        <p:spPr>
          <a:xfrm>
            <a:off x="10352544" y="295726"/>
            <a:ext cx="838203" cy="767684"/>
          </a:xfrm>
        </p:spPr>
        <p:txBody>
          <a:bodyPr/>
          <a:lstStyle>
            <a:lvl1pPr>
              <a:defRPr/>
            </a:lvl1pPr>
          </a:lstStyle>
          <a:p>
            <a:pPr lvl="0"/>
            <a:fld id="{F153FF74-AAAA-4F8A-B8BE-D64EC7A727EE}" type="slidenum">
              <a:t>‹#›</a:t>
            </a:fld>
            <a:endParaRPr lang="en-US"/>
          </a:p>
        </p:txBody>
      </p:sp>
    </p:spTree>
    <p:extLst>
      <p:ext uri="{BB962C8B-B14F-4D97-AF65-F5344CB8AC3E}">
        <p14:creationId xmlns:p14="http://schemas.microsoft.com/office/powerpoint/2010/main" val="3500815260"/>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pSp>
        <p:nvGrpSpPr>
          <p:cNvPr id="2" name="Group 7">
            <a:extLst>
              <a:ext uri="{FF2B5EF4-FFF2-40B4-BE49-F238E27FC236}">
                <a16:creationId xmlns:a16="http://schemas.microsoft.com/office/drawing/2014/main" id="{54216ED1-6536-4EA7-8E64-211A8235F273}"/>
              </a:ext>
            </a:extLst>
          </p:cNvPr>
          <p:cNvGrpSpPr/>
          <p:nvPr/>
        </p:nvGrpSpPr>
        <p:grpSpPr>
          <a:xfrm>
            <a:off x="0" y="0"/>
            <a:ext cx="12191996" cy="6858000"/>
            <a:chOff x="0" y="0"/>
            <a:chExt cx="12191996" cy="6858000"/>
          </a:xfrm>
        </p:grpSpPr>
        <p:sp>
          <p:nvSpPr>
            <p:cNvPr id="3" name="Rectangle 6">
              <a:extLst>
                <a:ext uri="{FF2B5EF4-FFF2-40B4-BE49-F238E27FC236}">
                  <a16:creationId xmlns:a16="http://schemas.microsoft.com/office/drawing/2014/main" id="{4FD0EC9D-F75F-4841-ABEC-D959B96573B8}"/>
                </a:ext>
              </a:extLst>
            </p:cNvPr>
            <p:cNvSpPr/>
            <p:nvPr/>
          </p:nvSpPr>
          <p:spPr>
            <a:xfrm>
              <a:off x="0" y="0"/>
              <a:ext cx="12191996" cy="6858000"/>
            </a:xfrm>
            <a:prstGeom prst="rect">
              <a:avLst/>
            </a:prstGeom>
            <a:blipFill>
              <a:blip r:embed="rId19">
                <a:alphaModFix/>
              </a:blip>
              <a:stretch>
                <a:fillRect/>
              </a:stretch>
            </a:blipFill>
            <a:ln cap="rnd">
              <a:noFill/>
              <a:prstDash val="solid"/>
            </a:ln>
          </p:spPr>
          <p:txBody>
            <a:bodyPr lIns="0" tIns="0" rIns="0" bIns="0"/>
            <a:lstStyle/>
            <a:p>
              <a:endParaRPr lang="en-US"/>
            </a:p>
          </p:txBody>
        </p:sp>
        <p:sp>
          <p:nvSpPr>
            <p:cNvPr id="4" name="Oval 12">
              <a:extLst>
                <a:ext uri="{FF2B5EF4-FFF2-40B4-BE49-F238E27FC236}">
                  <a16:creationId xmlns:a16="http://schemas.microsoft.com/office/drawing/2014/main" id="{83252CF4-6CA2-497A-A0B7-0D34FB516002}"/>
                </a:ext>
              </a:extLst>
            </p:cNvPr>
            <p:cNvSpPr/>
            <p:nvPr/>
          </p:nvSpPr>
          <p:spPr>
            <a:xfrm>
              <a:off x="0" y="2667003"/>
              <a:ext cx="4190996" cy="419099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B6BF2">
                    <a:alpha val="11000"/>
                  </a:srgbClr>
                </a:gs>
                <a:gs pos="100000">
                  <a:srgbClr val="9B6BF2">
                    <a:alpha val="10000"/>
                  </a:srgbClr>
                </a:gs>
              </a:gsLst>
              <a:path path="circle">
                <a:fillToRect l="50000" t="50000" r="50000" b="50000"/>
              </a:path>
            </a:gradFill>
            <a:ln cap="rnd">
              <a:noFill/>
              <a:prstDash val="solid"/>
            </a:ln>
          </p:spPr>
          <p:txBody>
            <a:bodyPr lIns="0" tIns="0" rIns="0" bIns="0"/>
            <a:lstStyle/>
            <a:p>
              <a:endParaRPr lang="en-US"/>
            </a:p>
          </p:txBody>
        </p:sp>
        <p:sp>
          <p:nvSpPr>
            <p:cNvPr id="5" name="Oval 14">
              <a:extLst>
                <a:ext uri="{FF2B5EF4-FFF2-40B4-BE49-F238E27FC236}">
                  <a16:creationId xmlns:a16="http://schemas.microsoft.com/office/drawing/2014/main" id="{6AA0B9B5-8F0B-4BA1-B63C-2D0876A0231C}"/>
                </a:ext>
              </a:extLst>
            </p:cNvPr>
            <p:cNvSpPr/>
            <p:nvPr/>
          </p:nvSpPr>
          <p:spPr>
            <a:xfrm>
              <a:off x="0" y="2895603"/>
              <a:ext cx="2362196" cy="236219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B6BF2">
                    <a:alpha val="8000"/>
                  </a:srgbClr>
                </a:gs>
                <a:gs pos="100000">
                  <a:srgbClr val="9B6BF2">
                    <a:alpha val="8000"/>
                  </a:srgbClr>
                </a:gs>
              </a:gsLst>
              <a:path path="circle">
                <a:fillToRect l="50000" t="50000" r="50000" b="50000"/>
              </a:path>
            </a:gradFill>
            <a:ln cap="rnd">
              <a:noFill/>
              <a:prstDash val="solid"/>
            </a:ln>
          </p:spPr>
          <p:txBody>
            <a:bodyPr lIns="0" tIns="0" rIns="0" bIns="0"/>
            <a:lstStyle/>
            <a:p>
              <a:endParaRPr lang="en-US"/>
            </a:p>
          </p:txBody>
        </p:sp>
        <p:sp>
          <p:nvSpPr>
            <p:cNvPr id="6" name="Oval 17">
              <a:extLst>
                <a:ext uri="{FF2B5EF4-FFF2-40B4-BE49-F238E27FC236}">
                  <a16:creationId xmlns:a16="http://schemas.microsoft.com/office/drawing/2014/main" id="{7364841F-ABC5-496A-B9B7-04A20BCFF4C9}"/>
                </a:ext>
              </a:extLst>
            </p:cNvPr>
            <p:cNvSpPr/>
            <p:nvPr/>
          </p:nvSpPr>
          <p:spPr>
            <a:xfrm>
              <a:off x="8609011" y="5867403"/>
              <a:ext cx="990596" cy="99059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B6BF2">
                    <a:alpha val="14000"/>
                  </a:srgbClr>
                </a:gs>
                <a:gs pos="100000">
                  <a:srgbClr val="9B6BF2">
                    <a:alpha val="7000"/>
                  </a:srgbClr>
                </a:gs>
              </a:gsLst>
              <a:path path="circle">
                <a:fillToRect l="50000" t="50000" r="50000" b="50000"/>
              </a:path>
            </a:gradFill>
            <a:ln cap="rnd">
              <a:noFill/>
              <a:prstDash val="solid"/>
            </a:ln>
          </p:spPr>
          <p:txBody>
            <a:bodyPr lIns="0" tIns="0" rIns="0" bIns="0"/>
            <a:lstStyle/>
            <a:p>
              <a:endParaRPr lang="en-US"/>
            </a:p>
          </p:txBody>
        </p:sp>
        <p:sp>
          <p:nvSpPr>
            <p:cNvPr id="7" name="Oval 15">
              <a:extLst>
                <a:ext uri="{FF2B5EF4-FFF2-40B4-BE49-F238E27FC236}">
                  <a16:creationId xmlns:a16="http://schemas.microsoft.com/office/drawing/2014/main" id="{9EF46B0C-8A6E-4FB5-8EBC-09BC18225291}"/>
                </a:ext>
              </a:extLst>
            </p:cNvPr>
            <p:cNvSpPr/>
            <p:nvPr/>
          </p:nvSpPr>
          <p:spPr>
            <a:xfrm>
              <a:off x="8609011" y="1676396"/>
              <a:ext cx="2819396" cy="281939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B6BF2">
                    <a:alpha val="7000"/>
                  </a:srgbClr>
                </a:gs>
                <a:gs pos="100000">
                  <a:srgbClr val="9B6BF2">
                    <a:alpha val="6000"/>
                  </a:srgbClr>
                </a:gs>
              </a:gsLst>
              <a:path path="circle">
                <a:fillToRect l="50000" t="50000" r="50000" b="50000"/>
              </a:path>
            </a:gradFill>
            <a:ln cap="rnd">
              <a:noFill/>
              <a:prstDash val="solid"/>
            </a:ln>
          </p:spPr>
          <p:txBody>
            <a:bodyPr lIns="0" tIns="0" rIns="0" bIns="0"/>
            <a:lstStyle/>
            <a:p>
              <a:endParaRPr lang="en-US"/>
            </a:p>
          </p:txBody>
        </p:sp>
        <p:sp>
          <p:nvSpPr>
            <p:cNvPr id="8" name="Oval 16">
              <a:extLst>
                <a:ext uri="{FF2B5EF4-FFF2-40B4-BE49-F238E27FC236}">
                  <a16:creationId xmlns:a16="http://schemas.microsoft.com/office/drawing/2014/main" id="{5D907211-F4FA-448C-B24E-2CBF03E05EEB}"/>
                </a:ext>
              </a:extLst>
            </p:cNvPr>
            <p:cNvSpPr/>
            <p:nvPr/>
          </p:nvSpPr>
          <p:spPr>
            <a:xfrm>
              <a:off x="7999408" y="8467"/>
              <a:ext cx="1600200" cy="1600200"/>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gradFill>
              <a:gsLst>
                <a:gs pos="0">
                  <a:srgbClr val="9B6BF2">
                    <a:alpha val="14000"/>
                  </a:srgbClr>
                </a:gs>
                <a:gs pos="100000">
                  <a:srgbClr val="9B6BF2">
                    <a:alpha val="7000"/>
                  </a:srgbClr>
                </a:gs>
              </a:gsLst>
              <a:path path="circle">
                <a:fillToRect l="50000" t="50000" r="50000" b="50000"/>
              </a:path>
            </a:gradFill>
            <a:ln cap="rnd">
              <a:noFill/>
              <a:prstDash val="solid"/>
            </a:ln>
          </p:spPr>
          <p:txBody>
            <a:bodyPr lIns="0" tIns="0" rIns="0" bIns="0"/>
            <a:lstStyle/>
            <a:p>
              <a:endParaRPr lang="en-US"/>
            </a:p>
          </p:txBody>
        </p:sp>
        <p:sp>
          <p:nvSpPr>
            <p:cNvPr id="9" name="Freeform 5">
              <a:extLst>
                <a:ext uri="{FF2B5EF4-FFF2-40B4-BE49-F238E27FC236}">
                  <a16:creationId xmlns:a16="http://schemas.microsoft.com/office/drawing/2014/main" id="{B60886C6-B0C3-436A-89A9-6680671C3B9F}"/>
                </a:ext>
              </a:extLst>
            </p:cNvPr>
            <p:cNvSpPr/>
            <p:nvPr/>
          </p:nvSpPr>
          <p:spPr>
            <a:xfrm rot="21010064">
              <a:off x="8490945" y="1797519"/>
              <a:ext cx="3299411" cy="440923"/>
            </a:xfrm>
            <a:custGeom>
              <a:avLst/>
              <a:gdLst>
                <a:gd name="f0" fmla="val w"/>
                <a:gd name="f1" fmla="val h"/>
                <a:gd name="f2" fmla="val 0"/>
                <a:gd name="f3" fmla="val 10000"/>
                <a:gd name="f4" fmla="val 5291"/>
                <a:gd name="f5" fmla="val 85"/>
                <a:gd name="f6" fmla="val 2532"/>
                <a:gd name="f7" fmla="val 1736"/>
                <a:gd name="f8" fmla="val 3911"/>
                <a:gd name="f9" fmla="val 7524"/>
                <a:gd name="f10" fmla="val 5298"/>
                <a:gd name="f11" fmla="val 9958"/>
                <a:gd name="f12" fmla="val 9989"/>
                <a:gd name="f13" fmla="val 1958"/>
                <a:gd name="f14" fmla="val 9969"/>
                <a:gd name="f15" fmla="val 3333"/>
                <a:gd name="f16" fmla="val 9667"/>
                <a:gd name="f17" fmla="val 204"/>
                <a:gd name="f18" fmla="val 9334"/>
                <a:gd name="f19" fmla="val 400"/>
                <a:gd name="f20" fmla="val 9001"/>
                <a:gd name="f21" fmla="val 590"/>
                <a:gd name="f22" fmla="val 8667"/>
                <a:gd name="f23" fmla="val 753"/>
                <a:gd name="f24" fmla="val 8333"/>
                <a:gd name="f25" fmla="val 917"/>
                <a:gd name="f26" fmla="val 7999"/>
                <a:gd name="f27" fmla="val 1071"/>
                <a:gd name="f28" fmla="val 7669"/>
                <a:gd name="f29" fmla="val 1202"/>
                <a:gd name="f30" fmla="val 7333"/>
                <a:gd name="f31" fmla="val 1325"/>
                <a:gd name="f32" fmla="val 7000"/>
                <a:gd name="f33" fmla="val 1440"/>
                <a:gd name="f34" fmla="val 6673"/>
                <a:gd name="f35" fmla="val 1538"/>
                <a:gd name="f36" fmla="val 6340"/>
                <a:gd name="f37" fmla="val 1636"/>
                <a:gd name="f38" fmla="val 6013"/>
                <a:gd name="f39" fmla="val 1719"/>
                <a:gd name="f40" fmla="val 5686"/>
                <a:gd name="f41" fmla="val 1784"/>
                <a:gd name="f42" fmla="val 5359"/>
                <a:gd name="f43" fmla="val 1850"/>
                <a:gd name="f44" fmla="val 5036"/>
                <a:gd name="f45" fmla="val 1906"/>
                <a:gd name="f46" fmla="val 4717"/>
                <a:gd name="f47" fmla="val 1948"/>
                <a:gd name="f48" fmla="val 4396"/>
                <a:gd name="f49" fmla="val 1980"/>
                <a:gd name="f50" fmla="val 4079"/>
                <a:gd name="f51" fmla="val 2013"/>
                <a:gd name="f52" fmla="val 3766"/>
                <a:gd name="f53" fmla="val 2029"/>
                <a:gd name="f54" fmla="val 3454"/>
                <a:gd name="f55" fmla="val 2046"/>
                <a:gd name="f56" fmla="val 3145"/>
                <a:gd name="f57" fmla="val 2053"/>
                <a:gd name="f58" fmla="val 2839"/>
                <a:gd name="f59" fmla="val 2537"/>
                <a:gd name="f60" fmla="val 2238"/>
                <a:gd name="f61" fmla="val 1943"/>
                <a:gd name="f62" fmla="val 2004"/>
                <a:gd name="f63" fmla="val 1653"/>
                <a:gd name="f64" fmla="val 1368"/>
                <a:gd name="f65" fmla="val 1955"/>
                <a:gd name="f66" fmla="val 1085"/>
                <a:gd name="f67" fmla="val 1915"/>
                <a:gd name="f68" fmla="val 806"/>
                <a:gd name="f69" fmla="val 1873"/>
                <a:gd name="f70" fmla="val 533"/>
                <a:gd name="f71" fmla="val 1833"/>
                <a:gd name="f72" fmla="val 1726"/>
                <a:gd name="f73" fmla="val 28"/>
                <a:gd name="f74" fmla="val 1995"/>
                <a:gd name="f75" fmla="val 57"/>
                <a:gd name="f76" fmla="val 2263"/>
                <a:gd name="f77" fmla="*/ f0 1 10000"/>
                <a:gd name="f78" fmla="*/ f1 1 5291"/>
                <a:gd name="f79" fmla="val f2"/>
                <a:gd name="f80" fmla="val f3"/>
                <a:gd name="f81" fmla="val f4"/>
                <a:gd name="f82" fmla="+- f81 0 f79"/>
                <a:gd name="f83" fmla="+- f80 0 f79"/>
                <a:gd name="f84" fmla="*/ f83 1 10000"/>
                <a:gd name="f85" fmla="*/ f82 1 5291"/>
                <a:gd name="f86" fmla="*/ f79 1 f84"/>
                <a:gd name="f87" fmla="*/ f80 1 f84"/>
                <a:gd name="f88" fmla="*/ f79 1 f85"/>
                <a:gd name="f89" fmla="*/ f81 1 f85"/>
                <a:gd name="f90" fmla="*/ f86 f77 1"/>
                <a:gd name="f91" fmla="*/ f87 f77 1"/>
                <a:gd name="f92" fmla="*/ f89 f78 1"/>
                <a:gd name="f93" fmla="*/ f88 f78 1"/>
              </a:gdLst>
              <a:ahLst/>
              <a:cxnLst>
                <a:cxn ang="3cd4">
                  <a:pos x="hc" y="t"/>
                </a:cxn>
                <a:cxn ang="0">
                  <a:pos x="r" y="vc"/>
                </a:cxn>
                <a:cxn ang="cd4">
                  <a:pos x="hc" y="b"/>
                </a:cxn>
                <a:cxn ang="cd2">
                  <a:pos x="l" y="vc"/>
                </a:cxn>
              </a:cxnLst>
              <a:rect l="f90" t="f93" r="f91" b="f92"/>
              <a:pathLst>
                <a:path w="10000" h="5291">
                  <a:moveTo>
                    <a:pt x="f5" y="f6"/>
                  </a:moveTo>
                  <a:cubicBezTo>
                    <a:pt x="f7" y="f8"/>
                    <a:pt x="f9" y="f10"/>
                    <a:pt x="f11" y="f4"/>
                  </a:cubicBezTo>
                  <a:cubicBezTo>
                    <a:pt x="f12" y="f13"/>
                    <a:pt x="f14" y="f15"/>
                    <a:pt x="f3" y="f2"/>
                  </a:cubicBezTo>
                  <a:lnTo>
                    <a:pt x="f3" y="f2"/>
                  </a:lnTo>
                  <a:lnTo>
                    <a:pt x="f16" y="f17"/>
                  </a:lnTo>
                  <a:lnTo>
                    <a:pt x="f18" y="f19"/>
                  </a:lnTo>
                  <a:lnTo>
                    <a:pt x="f20" y="f21"/>
                  </a:lnTo>
                  <a:lnTo>
                    <a:pt x="f22" y="f23"/>
                  </a:lnTo>
                  <a:lnTo>
                    <a:pt x="f24" y="f25"/>
                  </a:lnTo>
                  <a:lnTo>
                    <a:pt x="f26" y="f27"/>
                  </a:lnTo>
                  <a:lnTo>
                    <a:pt x="f28" y="f29"/>
                  </a:lnTo>
                  <a:lnTo>
                    <a:pt x="f30" y="f31"/>
                  </a:lnTo>
                  <a:lnTo>
                    <a:pt x="f32" y="f33"/>
                  </a:lnTo>
                  <a:lnTo>
                    <a:pt x="f34" y="f35"/>
                  </a:lnTo>
                  <a:lnTo>
                    <a:pt x="f36" y="f37"/>
                  </a:lnTo>
                  <a:lnTo>
                    <a:pt x="f38" y="f39"/>
                  </a:lnTo>
                  <a:lnTo>
                    <a:pt x="f40" y="f41"/>
                  </a:lnTo>
                  <a:lnTo>
                    <a:pt x="f42" y="f43"/>
                  </a:lnTo>
                  <a:lnTo>
                    <a:pt x="f44" y="f45"/>
                  </a:lnTo>
                  <a:lnTo>
                    <a:pt x="f46" y="f47"/>
                  </a:lnTo>
                  <a:lnTo>
                    <a:pt x="f48" y="f49"/>
                  </a:lnTo>
                  <a:lnTo>
                    <a:pt x="f50" y="f51"/>
                  </a:lnTo>
                  <a:lnTo>
                    <a:pt x="f52" y="f53"/>
                  </a:lnTo>
                  <a:lnTo>
                    <a:pt x="f54" y="f55"/>
                  </a:lnTo>
                  <a:lnTo>
                    <a:pt x="f56" y="f57"/>
                  </a:lnTo>
                  <a:lnTo>
                    <a:pt x="f58" y="f55"/>
                  </a:lnTo>
                  <a:lnTo>
                    <a:pt x="f59" y="f55"/>
                  </a:lnTo>
                  <a:lnTo>
                    <a:pt x="f60" y="f53"/>
                  </a:lnTo>
                  <a:lnTo>
                    <a:pt x="f61" y="f62"/>
                  </a:lnTo>
                  <a:lnTo>
                    <a:pt x="f63" y="f49"/>
                  </a:lnTo>
                  <a:lnTo>
                    <a:pt x="f64" y="f65"/>
                  </a:lnTo>
                  <a:lnTo>
                    <a:pt x="f66" y="f67"/>
                  </a:lnTo>
                  <a:lnTo>
                    <a:pt x="f68" y="f69"/>
                  </a:lnTo>
                  <a:lnTo>
                    <a:pt x="f70" y="f71"/>
                  </a:lnTo>
                  <a:lnTo>
                    <a:pt x="f2" y="f72"/>
                  </a:lnTo>
                  <a:cubicBezTo>
                    <a:pt x="f73" y="f74"/>
                    <a:pt x="f75" y="f76"/>
                    <a:pt x="f5" y="f6"/>
                  </a:cubicBezTo>
                  <a:close/>
                </a:path>
              </a:pathLst>
            </a:custGeom>
            <a:solidFill>
              <a:srgbClr val="FFFFFF">
                <a:alpha val="20000"/>
              </a:srgbClr>
            </a:solidFill>
            <a:ln cap="rnd">
              <a:noFill/>
              <a:prstDash val="solid"/>
            </a:ln>
          </p:spPr>
          <p:txBody>
            <a:bodyPr lIns="0" tIns="0" rIns="0" bIns="0"/>
            <a:lstStyle/>
            <a:p>
              <a:endParaRPr lang="en-US"/>
            </a:p>
          </p:txBody>
        </p:sp>
        <p:sp>
          <p:nvSpPr>
            <p:cNvPr id="10" name="Freeform 5">
              <a:extLst>
                <a:ext uri="{FF2B5EF4-FFF2-40B4-BE49-F238E27FC236}">
                  <a16:creationId xmlns:a16="http://schemas.microsoft.com/office/drawing/2014/main" id="{3A54C304-5FEA-41C5-84EE-235F5925FA16}"/>
                </a:ext>
              </a:extLst>
            </p:cNvPr>
            <p:cNvSpPr/>
            <p:nvPr/>
          </p:nvSpPr>
          <p:spPr>
            <a:xfrm>
              <a:off x="459504" y="1866409"/>
              <a:ext cx="11277596" cy="4533896"/>
            </a:xfrm>
            <a:custGeom>
              <a:avLst/>
              <a:gdLst>
                <a:gd name="f0" fmla="val w"/>
                <a:gd name="f1" fmla="val h"/>
                <a:gd name="f2" fmla="val 0"/>
                <a:gd name="f3" fmla="val 7104"/>
                <a:gd name="f4" fmla="val 2856"/>
                <a:gd name="f5" fmla="val 1"/>
                <a:gd name="f6" fmla="val 6943"/>
                <a:gd name="f7" fmla="val 26"/>
                <a:gd name="f8" fmla="val 6782"/>
                <a:gd name="f9" fmla="val 50"/>
                <a:gd name="f10" fmla="val 6621"/>
                <a:gd name="f11" fmla="val 73"/>
                <a:gd name="f12" fmla="val 6459"/>
                <a:gd name="f13" fmla="val 93"/>
                <a:gd name="f14" fmla="val 6298"/>
                <a:gd name="f15" fmla="val 113"/>
                <a:gd name="f16" fmla="val 6136"/>
                <a:gd name="f17" fmla="val 132"/>
                <a:gd name="f18" fmla="val 5976"/>
                <a:gd name="f19" fmla="val 148"/>
                <a:gd name="f20" fmla="val 5814"/>
                <a:gd name="f21" fmla="val 163"/>
                <a:gd name="f22" fmla="val 5653"/>
                <a:gd name="f23" fmla="val 177"/>
                <a:gd name="f24" fmla="val 5494"/>
                <a:gd name="f25" fmla="val 189"/>
                <a:gd name="f26" fmla="val 5334"/>
                <a:gd name="f27" fmla="val 201"/>
                <a:gd name="f28" fmla="val 5175"/>
                <a:gd name="f29" fmla="val 211"/>
                <a:gd name="f30" fmla="val 5017"/>
                <a:gd name="f31" fmla="val 219"/>
                <a:gd name="f32" fmla="val 4859"/>
                <a:gd name="f33" fmla="val 227"/>
                <a:gd name="f34" fmla="val 4703"/>
                <a:gd name="f35" fmla="val 234"/>
                <a:gd name="f36" fmla="val 4548"/>
                <a:gd name="f37" fmla="val 239"/>
                <a:gd name="f38" fmla="val 4393"/>
                <a:gd name="f39" fmla="val 243"/>
                <a:gd name="f40" fmla="val 4240"/>
                <a:gd name="f41" fmla="val 247"/>
                <a:gd name="f42" fmla="val 4088"/>
                <a:gd name="f43" fmla="val 249"/>
                <a:gd name="f44" fmla="val 3937"/>
                <a:gd name="f45" fmla="val 251"/>
                <a:gd name="f46" fmla="val 3788"/>
                <a:gd name="f47" fmla="val 252"/>
                <a:gd name="f48" fmla="val 3640"/>
                <a:gd name="f49" fmla="val 3494"/>
                <a:gd name="f50" fmla="val 3349"/>
                <a:gd name="f51" fmla="val 3207"/>
                <a:gd name="f52" fmla="val 246"/>
                <a:gd name="f53" fmla="val 3066"/>
                <a:gd name="f54" fmla="val 2928"/>
                <a:gd name="f55" fmla="val 240"/>
                <a:gd name="f56" fmla="val 2791"/>
                <a:gd name="f57" fmla="val 235"/>
                <a:gd name="f58" fmla="val 2656"/>
                <a:gd name="f59" fmla="val 230"/>
                <a:gd name="f60" fmla="val 2524"/>
                <a:gd name="f61" fmla="val 225"/>
                <a:gd name="f62" fmla="val 2266"/>
                <a:gd name="f63" fmla="val 212"/>
                <a:gd name="f64" fmla="val 2019"/>
                <a:gd name="f65" fmla="val 198"/>
                <a:gd name="f66" fmla="val 1782"/>
                <a:gd name="f67" fmla="val 183"/>
                <a:gd name="f68" fmla="val 1557"/>
                <a:gd name="f69" fmla="val 167"/>
                <a:gd name="f70" fmla="val 1343"/>
                <a:gd name="f71" fmla="val 150"/>
                <a:gd name="f72" fmla="val 1144"/>
                <a:gd name="f73" fmla="val 957"/>
                <a:gd name="f74" fmla="val 114"/>
                <a:gd name="f75" fmla="val 785"/>
                <a:gd name="f76" fmla="val 96"/>
                <a:gd name="f77" fmla="val 627"/>
                <a:gd name="f78" fmla="val 79"/>
                <a:gd name="f79" fmla="val 487"/>
                <a:gd name="f80" fmla="val 63"/>
                <a:gd name="f81" fmla="val 361"/>
                <a:gd name="f82" fmla="val 48"/>
                <a:gd name="f83" fmla="val 254"/>
                <a:gd name="f84" fmla="val 35"/>
                <a:gd name="f85" fmla="val 165"/>
                <a:gd name="f86" fmla="val 23"/>
                <a:gd name="f87" fmla="val 42"/>
                <a:gd name="f88" fmla="val 6"/>
                <a:gd name="f89" fmla="*/ f0 1 7104"/>
                <a:gd name="f90" fmla="*/ f1 1 2856"/>
                <a:gd name="f91" fmla="val f2"/>
                <a:gd name="f92" fmla="val f3"/>
                <a:gd name="f93" fmla="val f4"/>
                <a:gd name="f94" fmla="+- f93 0 f91"/>
                <a:gd name="f95" fmla="+- f92 0 f91"/>
                <a:gd name="f96" fmla="*/ f95 1 7104"/>
                <a:gd name="f97" fmla="*/ f94 1 2856"/>
                <a:gd name="f98" fmla="*/ 0 1 f96"/>
                <a:gd name="f99" fmla="*/ f92 1 f96"/>
                <a:gd name="f100" fmla="*/ 0 1 f97"/>
                <a:gd name="f101" fmla="*/ f93 1 f97"/>
                <a:gd name="f102" fmla="*/ f98 f89 1"/>
                <a:gd name="f103" fmla="*/ f99 f89 1"/>
                <a:gd name="f104" fmla="*/ f101 f90 1"/>
                <a:gd name="f105" fmla="*/ f100 f90 1"/>
              </a:gdLst>
              <a:ahLst/>
              <a:cxnLst>
                <a:cxn ang="3cd4">
                  <a:pos x="hc" y="t"/>
                </a:cxn>
                <a:cxn ang="0">
                  <a:pos x="r" y="vc"/>
                </a:cxn>
                <a:cxn ang="cd4">
                  <a:pos x="hc" y="b"/>
                </a:cxn>
                <a:cxn ang="cd2">
                  <a:pos x="l" y="vc"/>
                </a:cxn>
              </a:cxnLst>
              <a:rect l="f102" t="f105" r="f103" b="f104"/>
              <a:pathLst>
                <a:path w="7104" h="2856">
                  <a:moveTo>
                    <a:pt x="f2" y="f2"/>
                  </a:moveTo>
                  <a:lnTo>
                    <a:pt x="f2" y="f4"/>
                  </a:lnTo>
                  <a:lnTo>
                    <a:pt x="f3" y="f4"/>
                  </a:lnTo>
                  <a:lnTo>
                    <a:pt x="f3" y="f5"/>
                  </a:lnTo>
                  <a:lnTo>
                    <a:pt x="f3" y="f5"/>
                  </a:lnTo>
                  <a:lnTo>
                    <a:pt x="f6" y="f7"/>
                  </a:lnTo>
                  <a:lnTo>
                    <a:pt x="f8" y="f9"/>
                  </a:lnTo>
                  <a:lnTo>
                    <a:pt x="f10" y="f11"/>
                  </a:lnTo>
                  <a:lnTo>
                    <a:pt x="f12" y="f13"/>
                  </a:lnTo>
                  <a:lnTo>
                    <a:pt x="f14" y="f15"/>
                  </a:lnTo>
                  <a:lnTo>
                    <a:pt x="f16" y="f17"/>
                  </a:lnTo>
                  <a:lnTo>
                    <a:pt x="f18" y="f19"/>
                  </a:lnTo>
                  <a:lnTo>
                    <a:pt x="f20" y="f21"/>
                  </a:lnTo>
                  <a:lnTo>
                    <a:pt x="f22" y="f23"/>
                  </a:lnTo>
                  <a:lnTo>
                    <a:pt x="f24" y="f25"/>
                  </a:lnTo>
                  <a:lnTo>
                    <a:pt x="f26" y="f27"/>
                  </a:lnTo>
                  <a:lnTo>
                    <a:pt x="f28" y="f29"/>
                  </a:lnTo>
                  <a:lnTo>
                    <a:pt x="f30" y="f31"/>
                  </a:lnTo>
                  <a:lnTo>
                    <a:pt x="f32" y="f33"/>
                  </a:lnTo>
                  <a:lnTo>
                    <a:pt x="f34" y="f35"/>
                  </a:lnTo>
                  <a:lnTo>
                    <a:pt x="f36" y="f37"/>
                  </a:lnTo>
                  <a:lnTo>
                    <a:pt x="f38" y="f39"/>
                  </a:lnTo>
                  <a:lnTo>
                    <a:pt x="f40" y="f41"/>
                  </a:lnTo>
                  <a:lnTo>
                    <a:pt x="f42" y="f43"/>
                  </a:lnTo>
                  <a:lnTo>
                    <a:pt x="f44" y="f45"/>
                  </a:lnTo>
                  <a:lnTo>
                    <a:pt x="f46" y="f47"/>
                  </a:lnTo>
                  <a:lnTo>
                    <a:pt x="f48" y="f45"/>
                  </a:lnTo>
                  <a:lnTo>
                    <a:pt x="f49" y="f45"/>
                  </a:lnTo>
                  <a:lnTo>
                    <a:pt x="f50" y="f43"/>
                  </a:lnTo>
                  <a:lnTo>
                    <a:pt x="f51" y="f52"/>
                  </a:lnTo>
                  <a:lnTo>
                    <a:pt x="f53" y="f39"/>
                  </a:lnTo>
                  <a:lnTo>
                    <a:pt x="f54" y="f55"/>
                  </a:lnTo>
                  <a:lnTo>
                    <a:pt x="f56" y="f57"/>
                  </a:lnTo>
                  <a:lnTo>
                    <a:pt x="f58" y="f59"/>
                  </a:lnTo>
                  <a:lnTo>
                    <a:pt x="f60" y="f61"/>
                  </a:lnTo>
                  <a:lnTo>
                    <a:pt x="f62" y="f63"/>
                  </a:lnTo>
                  <a:lnTo>
                    <a:pt x="f64" y="f65"/>
                  </a:lnTo>
                  <a:lnTo>
                    <a:pt x="f66" y="f67"/>
                  </a:lnTo>
                  <a:lnTo>
                    <a:pt x="f68" y="f69"/>
                  </a:lnTo>
                  <a:lnTo>
                    <a:pt x="f70" y="f71"/>
                  </a:lnTo>
                  <a:lnTo>
                    <a:pt x="f72" y="f17"/>
                  </a:lnTo>
                  <a:lnTo>
                    <a:pt x="f73" y="f74"/>
                  </a:lnTo>
                  <a:lnTo>
                    <a:pt x="f75" y="f76"/>
                  </a:lnTo>
                  <a:lnTo>
                    <a:pt x="f77" y="f78"/>
                  </a:lnTo>
                  <a:lnTo>
                    <a:pt x="f79" y="f80"/>
                  </a:lnTo>
                  <a:lnTo>
                    <a:pt x="f81" y="f82"/>
                  </a:lnTo>
                  <a:lnTo>
                    <a:pt x="f83" y="f84"/>
                  </a:lnTo>
                  <a:lnTo>
                    <a:pt x="f85" y="f86"/>
                  </a:lnTo>
                  <a:lnTo>
                    <a:pt x="f87" y="f88"/>
                  </a:lnTo>
                  <a:lnTo>
                    <a:pt x="f2" y="f2"/>
                  </a:lnTo>
                  <a:lnTo>
                    <a:pt x="f2" y="f2"/>
                  </a:lnTo>
                  <a:close/>
                </a:path>
              </a:pathLst>
            </a:custGeom>
            <a:solidFill>
              <a:srgbClr val="FFFFFF"/>
            </a:solidFill>
            <a:ln cap="rnd">
              <a:noFill/>
              <a:prstDash val="solid"/>
            </a:ln>
          </p:spPr>
          <p:txBody>
            <a:bodyPr lIns="0" tIns="0" rIns="0" bIns="0"/>
            <a:lstStyle/>
            <a:p>
              <a:endParaRPr lang="en-US"/>
            </a:p>
          </p:txBody>
        </p:sp>
        <p:sp>
          <p:nvSpPr>
            <p:cNvPr id="11" name="Freeform 5">
              <a:extLst>
                <a:ext uri="{FF2B5EF4-FFF2-40B4-BE49-F238E27FC236}">
                  <a16:creationId xmlns:a16="http://schemas.microsoft.com/office/drawing/2014/main" id="{257CDA55-C94D-4E5A-BC0E-95B3EBE2618B}"/>
                </a:ext>
              </a:extLst>
            </p:cNvPr>
            <p:cNvSpPr/>
            <p:nvPr/>
          </p:nvSpPr>
          <p:spPr>
            <a:xfrm>
              <a:off x="0" y="1591"/>
              <a:ext cx="12191996" cy="6856408"/>
            </a:xfrm>
            <a:custGeom>
              <a:avLst/>
              <a:gdLst>
                <a:gd name="f0" fmla="val w"/>
                <a:gd name="f1" fmla="val h"/>
                <a:gd name="f2" fmla="val 0"/>
                <a:gd name="f3" fmla="val 15356"/>
                <a:gd name="f4" fmla="val 8638"/>
                <a:gd name="f5" fmla="val 14748"/>
                <a:gd name="f6" fmla="val 8038"/>
                <a:gd name="f7" fmla="val 600"/>
                <a:gd name="f8" fmla="val 592"/>
                <a:gd name="f9" fmla="*/ f0 1 15356"/>
                <a:gd name="f10" fmla="*/ f1 1 8638"/>
                <a:gd name="f11" fmla="val f2"/>
                <a:gd name="f12" fmla="val f3"/>
                <a:gd name="f13" fmla="val f4"/>
                <a:gd name="f14" fmla="+- f13 0 f11"/>
                <a:gd name="f15" fmla="+- f12 0 f11"/>
                <a:gd name="f16" fmla="*/ f15 1 15356"/>
                <a:gd name="f17" fmla="*/ f14 1 8638"/>
                <a:gd name="f18" fmla="*/ 0 1 f16"/>
                <a:gd name="f19" fmla="*/ f12 1 f16"/>
                <a:gd name="f20" fmla="*/ 0 1 f17"/>
                <a:gd name="f21" fmla="*/ f13 1 f17"/>
                <a:gd name="f22" fmla="*/ f18 f9 1"/>
                <a:gd name="f23" fmla="*/ f19 f9 1"/>
                <a:gd name="f24" fmla="*/ f21 f10 1"/>
                <a:gd name="f25" fmla="*/ f20 f10 1"/>
              </a:gdLst>
              <a:ahLst/>
              <a:cxnLst>
                <a:cxn ang="3cd4">
                  <a:pos x="hc" y="t"/>
                </a:cxn>
                <a:cxn ang="0">
                  <a:pos x="r" y="vc"/>
                </a:cxn>
                <a:cxn ang="cd4">
                  <a:pos x="hc" y="b"/>
                </a:cxn>
                <a:cxn ang="cd2">
                  <a:pos x="l" y="vc"/>
                </a:cxn>
              </a:cxnLst>
              <a:rect l="f22" t="f25" r="f23" b="f24"/>
              <a:pathLst>
                <a:path w="15356" h="8638">
                  <a:moveTo>
                    <a:pt x="f2" y="f2"/>
                  </a:moveTo>
                  <a:lnTo>
                    <a:pt x="f2" y="f4"/>
                  </a:lnTo>
                  <a:lnTo>
                    <a:pt x="f3" y="f4"/>
                  </a:lnTo>
                  <a:lnTo>
                    <a:pt x="f3" y="f2"/>
                  </a:lnTo>
                  <a:lnTo>
                    <a:pt x="f2" y="f2"/>
                  </a:lnTo>
                  <a:close/>
                  <a:moveTo>
                    <a:pt x="f5" y="f6"/>
                  </a:moveTo>
                  <a:lnTo>
                    <a:pt x="f7" y="f6"/>
                  </a:lnTo>
                  <a:lnTo>
                    <a:pt x="f7" y="f8"/>
                  </a:lnTo>
                  <a:lnTo>
                    <a:pt x="f5" y="f8"/>
                  </a:lnTo>
                  <a:lnTo>
                    <a:pt x="f5" y="f6"/>
                  </a:lnTo>
                  <a:close/>
                </a:path>
              </a:pathLst>
            </a:custGeom>
            <a:solidFill>
              <a:srgbClr val="FFFFFF"/>
            </a:solidFill>
            <a:ln cap="rnd">
              <a:noFill/>
              <a:prstDash val="solid"/>
            </a:ln>
          </p:spPr>
          <p:txBody>
            <a:bodyPr lIns="0" tIns="0" rIns="0" bIns="0"/>
            <a:lstStyle/>
            <a:p>
              <a:endParaRPr lang="en-US"/>
            </a:p>
          </p:txBody>
        </p:sp>
      </p:grpSp>
      <p:sp>
        <p:nvSpPr>
          <p:cNvPr id="12" name="Title Placeholder 1">
            <a:extLst>
              <a:ext uri="{FF2B5EF4-FFF2-40B4-BE49-F238E27FC236}">
                <a16:creationId xmlns:a16="http://schemas.microsoft.com/office/drawing/2014/main" id="{85737CA1-AFBA-4AC7-8313-FF5706C4FE2F}"/>
              </a:ext>
            </a:extLst>
          </p:cNvPr>
          <p:cNvSpPr txBox="1">
            <a:spLocks noGrp="1"/>
          </p:cNvSpPr>
          <p:nvPr>
            <p:ph type="title"/>
          </p:nvPr>
        </p:nvSpPr>
        <p:spPr>
          <a:xfrm>
            <a:off x="1154951" y="973671"/>
            <a:ext cx="8761415" cy="706968"/>
          </a:xfrm>
          <a:prstGeom prst="rect">
            <a:avLst/>
          </a:prstGeom>
          <a:noFill/>
          <a:ln>
            <a:noFill/>
          </a:ln>
        </p:spPr>
        <p:txBody>
          <a:bodyPr vert="horz" wrap="square" lIns="91440" tIns="45720" rIns="91440" bIns="45720" anchor="ctr" anchorCtr="0" compatLnSpc="1">
            <a:noAutofit/>
          </a:bodyPr>
          <a:lstStyle/>
          <a:p>
            <a:pPr lvl="0"/>
            <a:r>
              <a:rPr lang="tr-TR"/>
              <a:t>Asıl başlık stilini düzenlemek için tıklayın</a:t>
            </a:r>
            <a:endParaRPr lang="en-US"/>
          </a:p>
        </p:txBody>
      </p:sp>
      <p:sp>
        <p:nvSpPr>
          <p:cNvPr id="13" name="Text Placeholder 2">
            <a:extLst>
              <a:ext uri="{FF2B5EF4-FFF2-40B4-BE49-F238E27FC236}">
                <a16:creationId xmlns:a16="http://schemas.microsoft.com/office/drawing/2014/main" id="{16278245-697E-4EC1-A631-890E1F31ED93}"/>
              </a:ext>
            </a:extLst>
          </p:cNvPr>
          <p:cNvSpPr txBox="1">
            <a:spLocks noGrp="1"/>
          </p:cNvSpPr>
          <p:nvPr>
            <p:ph type="body" idx="1"/>
          </p:nvPr>
        </p:nvSpPr>
        <p:spPr>
          <a:xfrm>
            <a:off x="1154951" y="2603497"/>
            <a:ext cx="8761415" cy="3416298"/>
          </a:xfrm>
          <a:prstGeom prst="rect">
            <a:avLst/>
          </a:prstGeom>
          <a:noFill/>
          <a:ln>
            <a:noFill/>
          </a:ln>
        </p:spPr>
        <p:txBody>
          <a:bodyPr vert="horz" wrap="square" lIns="91440" tIns="45720" rIns="91440" bIns="45720" anchor="t" anchorCtr="0" compatLnSpc="1">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14" name="Date Placeholder 3">
            <a:extLst>
              <a:ext uri="{FF2B5EF4-FFF2-40B4-BE49-F238E27FC236}">
                <a16:creationId xmlns:a16="http://schemas.microsoft.com/office/drawing/2014/main" id="{83665D66-B97E-478B-A079-3541DDE1891F}"/>
              </a:ext>
            </a:extLst>
          </p:cNvPr>
          <p:cNvSpPr txBox="1">
            <a:spLocks noGrp="1"/>
          </p:cNvSpPr>
          <p:nvPr>
            <p:ph type="dt" sz="half" idx="2"/>
          </p:nvPr>
        </p:nvSpPr>
        <p:spPr>
          <a:xfrm>
            <a:off x="10653107" y="6391838"/>
            <a:ext cx="990596" cy="304796"/>
          </a:xfrm>
          <a:prstGeom prst="rect">
            <a:avLst/>
          </a:prstGeom>
          <a:noFill/>
          <a:ln>
            <a:noFill/>
          </a:ln>
        </p:spPr>
        <p:txBody>
          <a:bodyPr vert="horz" wrap="square" lIns="91440" tIns="45720" rIns="91440" bIns="45720" anchor="ctr" anchorCtr="0" compatLnSpc="1">
            <a:noAutofit/>
          </a:bodyPr>
          <a:lstStyle>
            <a:lvl1pPr marL="0" marR="0" lvl="0" indent="0" algn="r" defTabSz="914400" rtl="0" fontAlgn="auto" hangingPunct="1">
              <a:lnSpc>
                <a:spcPct val="100000"/>
              </a:lnSpc>
              <a:spcBef>
                <a:spcPts val="0"/>
              </a:spcBef>
              <a:spcAft>
                <a:spcPts val="0"/>
              </a:spcAft>
              <a:buNone/>
              <a:tabLst/>
              <a:defRPr lang="en-US" sz="1000" b="1" i="0" u="none" strike="noStrike" kern="1200" cap="none" spc="0" baseline="0">
                <a:solidFill>
                  <a:srgbClr val="B31166"/>
                </a:solidFill>
                <a:uFillTx/>
                <a:latin typeface="Century Gothic"/>
              </a:defRPr>
            </a:lvl1pPr>
          </a:lstStyle>
          <a:p>
            <a:pPr lvl="0"/>
            <a:fld id="{03307E5E-CC76-4449-AD2F-D2FD2E93EFE7}" type="datetime1">
              <a:rPr lang="en-US"/>
              <a:pPr lvl="0"/>
              <a:t>4/19/2020</a:t>
            </a:fld>
            <a:endParaRPr lang="en-US"/>
          </a:p>
        </p:txBody>
      </p:sp>
      <p:sp>
        <p:nvSpPr>
          <p:cNvPr id="15" name="Footer Placeholder 4">
            <a:extLst>
              <a:ext uri="{FF2B5EF4-FFF2-40B4-BE49-F238E27FC236}">
                <a16:creationId xmlns:a16="http://schemas.microsoft.com/office/drawing/2014/main" id="{4389D9C1-F3D4-4BDE-8F09-D1CC4391718F}"/>
              </a:ext>
            </a:extLst>
          </p:cNvPr>
          <p:cNvSpPr txBox="1">
            <a:spLocks noGrp="1"/>
          </p:cNvSpPr>
          <p:nvPr>
            <p:ph type="ftr" sz="quarter" idx="3"/>
          </p:nvPr>
        </p:nvSpPr>
        <p:spPr>
          <a:xfrm>
            <a:off x="561112" y="6391838"/>
            <a:ext cx="3859792" cy="304796"/>
          </a:xfrm>
          <a:prstGeom prst="rect">
            <a:avLst/>
          </a:prstGeom>
          <a:noFill/>
          <a:ln>
            <a:noFill/>
          </a:ln>
        </p:spPr>
        <p:txBody>
          <a:bodyPr vert="horz" wrap="square" lIns="91440" tIns="45720" rIns="91440" bIns="45720" anchor="ctr" anchorCtr="0" compatLnSpc="1">
            <a:noAutofit/>
          </a:bodyPr>
          <a:lstStyle>
            <a:lvl1pPr marL="0" marR="0" lvl="0" indent="0" algn="l" defTabSz="914400" rtl="0" fontAlgn="auto" hangingPunct="1">
              <a:lnSpc>
                <a:spcPct val="100000"/>
              </a:lnSpc>
              <a:spcBef>
                <a:spcPts val="0"/>
              </a:spcBef>
              <a:spcAft>
                <a:spcPts val="0"/>
              </a:spcAft>
              <a:buNone/>
              <a:tabLst/>
              <a:defRPr lang="en-US" sz="1000" b="1" i="0" u="none" strike="noStrike" kern="1200" cap="none" spc="0" baseline="0">
                <a:solidFill>
                  <a:srgbClr val="B31166"/>
                </a:solidFill>
                <a:uFillTx/>
                <a:latin typeface="Century Gothic"/>
              </a:defRPr>
            </a:lvl1pPr>
          </a:lstStyle>
          <a:p>
            <a:pPr lvl="0"/>
            <a:endParaRPr lang="en-US"/>
          </a:p>
        </p:txBody>
      </p:sp>
      <p:sp>
        <p:nvSpPr>
          <p:cNvPr id="16" name="Rectangle 20">
            <a:extLst>
              <a:ext uri="{FF2B5EF4-FFF2-40B4-BE49-F238E27FC236}">
                <a16:creationId xmlns:a16="http://schemas.microsoft.com/office/drawing/2014/main" id="{7ED69EF7-3BAC-4D30-AF00-2DD4DC85E77B}"/>
              </a:ext>
            </a:extLst>
          </p:cNvPr>
          <p:cNvSpPr/>
          <p:nvPr/>
        </p:nvSpPr>
        <p:spPr>
          <a:xfrm>
            <a:off x="10437811" y="0"/>
            <a:ext cx="685800" cy="1143000"/>
          </a:xfrm>
          <a:prstGeom prst="rect">
            <a:avLst/>
          </a:prstGeom>
          <a:solidFill>
            <a:srgbClr val="B31166"/>
          </a:solidFill>
          <a:ln cap="rnd">
            <a:noFill/>
            <a:prstDash val="solid"/>
          </a:ln>
          <a:effectLst>
            <a:outerShdw dist="25402" dir="5400000" algn="tl">
              <a:srgbClr val="000000">
                <a:alpha val="45000"/>
              </a:srgbClr>
            </a:outerShdw>
          </a:effectLst>
        </p:spPr>
        <p:txBody>
          <a:bodyPr lIns="0" tIns="0" rIns="0" bIns="0"/>
          <a:lstStyle/>
          <a:p>
            <a:endParaRPr lang="en-US"/>
          </a:p>
        </p:txBody>
      </p:sp>
      <p:sp>
        <p:nvSpPr>
          <p:cNvPr id="17" name="Slide Number Placeholder 5">
            <a:extLst>
              <a:ext uri="{FF2B5EF4-FFF2-40B4-BE49-F238E27FC236}">
                <a16:creationId xmlns:a16="http://schemas.microsoft.com/office/drawing/2014/main" id="{ED90E6A5-13B9-47FE-89D1-ECA0235A81EB}"/>
              </a:ext>
            </a:extLst>
          </p:cNvPr>
          <p:cNvSpPr txBox="1">
            <a:spLocks noGrp="1"/>
          </p:cNvSpPr>
          <p:nvPr>
            <p:ph type="sldNum" sz="quarter" idx="4"/>
          </p:nvPr>
        </p:nvSpPr>
        <p:spPr>
          <a:xfrm>
            <a:off x="10352544" y="295726"/>
            <a:ext cx="838203" cy="767684"/>
          </a:xfrm>
          <a:prstGeom prst="rect">
            <a:avLst/>
          </a:prstGeom>
          <a:noFill/>
          <a:ln>
            <a:noFill/>
          </a:ln>
        </p:spPr>
        <p:txBody>
          <a:bodyPr vert="horz" wrap="square" lIns="91440" tIns="45720" rIns="91440" bIns="45720" anchor="b" anchorCtr="1" compatLnSpc="1">
            <a:noAutofit/>
          </a:bodyPr>
          <a:lstStyle>
            <a:lvl1pPr marL="0" marR="0" lvl="0" indent="0" algn="ctr" defTabSz="914400" rtl="0" fontAlgn="auto" hangingPunct="1">
              <a:lnSpc>
                <a:spcPct val="100000"/>
              </a:lnSpc>
              <a:spcBef>
                <a:spcPts val="0"/>
              </a:spcBef>
              <a:spcAft>
                <a:spcPts val="0"/>
              </a:spcAft>
              <a:buNone/>
              <a:tabLst/>
              <a:defRPr lang="en-US" sz="2800" b="0" i="0" u="none" strike="noStrike" kern="1200" cap="none" spc="0" baseline="0">
                <a:solidFill>
                  <a:srgbClr val="FFFFFF"/>
                </a:solidFill>
                <a:uFillTx/>
                <a:latin typeface="Century Gothic"/>
              </a:defRPr>
            </a:lvl1pPr>
          </a:lstStyle>
          <a:p>
            <a:pPr lvl="0"/>
            <a:fld id="{1366814A-7E16-43A3-AFCF-89E6894E165B}" type="slidenum">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transition spd="slow">
    <p:fade/>
  </p:transition>
  <p:txStyles>
    <p:titleStyle>
      <a:lvl1pPr marL="0" marR="0" lvl="0" indent="0" algn="l" defTabSz="457200" rtl="0" fontAlgn="auto" hangingPunct="1">
        <a:lnSpc>
          <a:spcPct val="100000"/>
        </a:lnSpc>
        <a:spcBef>
          <a:spcPts val="0"/>
        </a:spcBef>
        <a:spcAft>
          <a:spcPts val="0"/>
        </a:spcAft>
        <a:buNone/>
        <a:tabLst/>
        <a:defRPr lang="tr-TR" sz="3600" b="0" i="0" u="none" strike="noStrike" kern="1200" cap="none" spc="0" baseline="0">
          <a:solidFill>
            <a:srgbClr val="EBEBEB"/>
          </a:solidFill>
          <a:uFillTx/>
          <a:latin typeface="Century Gothic"/>
        </a:defRPr>
      </a:lvl1pPr>
    </p:titleStyle>
    <p:bodyStyle>
      <a:lvl1pPr marL="342900" marR="0" lvl="0" indent="-342900" algn="l" defTabSz="457200" rtl="0" fontAlgn="auto" hangingPunct="1">
        <a:lnSpc>
          <a:spcPct val="100000"/>
        </a:lnSpc>
        <a:spcBef>
          <a:spcPts val="1000"/>
        </a:spcBef>
        <a:spcAft>
          <a:spcPts val="0"/>
        </a:spcAft>
        <a:buClr>
          <a:srgbClr val="B31166"/>
        </a:buClr>
        <a:buSzPct val="80000"/>
        <a:buFont typeface="Wingdings 3"/>
        <a:buChar char=""/>
        <a:tabLst/>
        <a:defRPr lang="tr-TR" sz="1800" b="0" i="0" u="none" strike="noStrike" kern="1200" cap="none" spc="0" baseline="0">
          <a:solidFill>
            <a:srgbClr val="404040"/>
          </a:solidFill>
          <a:uFillTx/>
          <a:latin typeface="Century Gothic"/>
        </a:defRPr>
      </a:lvl1pPr>
      <a:lvl2pPr marL="742950" marR="0" lvl="1" indent="-285750" algn="l" defTabSz="457200" rtl="0" fontAlgn="auto" hangingPunct="1">
        <a:lnSpc>
          <a:spcPct val="100000"/>
        </a:lnSpc>
        <a:spcBef>
          <a:spcPts val="1000"/>
        </a:spcBef>
        <a:spcAft>
          <a:spcPts val="0"/>
        </a:spcAft>
        <a:buClr>
          <a:srgbClr val="B31166"/>
        </a:buClr>
        <a:buSzPct val="80000"/>
        <a:buFont typeface="Wingdings 3"/>
        <a:buChar char=""/>
        <a:tabLst/>
        <a:defRPr lang="tr-TR" sz="1600" b="0" i="0" u="none" strike="noStrike" kern="1200" cap="none" spc="0" baseline="0">
          <a:solidFill>
            <a:srgbClr val="404040"/>
          </a:solidFill>
          <a:uFillTx/>
          <a:latin typeface="Century Gothic"/>
        </a:defRPr>
      </a:lvl2pPr>
      <a:lvl3pPr marL="1143000" marR="0" lvl="2" indent="-228600" algn="l" defTabSz="457200" rtl="0" fontAlgn="auto" hangingPunct="1">
        <a:lnSpc>
          <a:spcPct val="100000"/>
        </a:lnSpc>
        <a:spcBef>
          <a:spcPts val="1000"/>
        </a:spcBef>
        <a:spcAft>
          <a:spcPts val="0"/>
        </a:spcAft>
        <a:buClr>
          <a:srgbClr val="B31166"/>
        </a:buClr>
        <a:buSzPct val="80000"/>
        <a:buFont typeface="Wingdings 3"/>
        <a:buChar char=""/>
        <a:tabLst/>
        <a:defRPr lang="tr-TR" sz="1400" b="0" i="0" u="none" strike="noStrike" kern="1200" cap="none" spc="0" baseline="0">
          <a:solidFill>
            <a:srgbClr val="404040"/>
          </a:solidFill>
          <a:uFillTx/>
          <a:latin typeface="Century Gothic"/>
        </a:defRPr>
      </a:lvl3pPr>
      <a:lvl4pPr marL="1600200" marR="0" lvl="3" indent="-228600" algn="l" defTabSz="457200" rtl="0" fontAlgn="auto" hangingPunct="1">
        <a:lnSpc>
          <a:spcPct val="100000"/>
        </a:lnSpc>
        <a:spcBef>
          <a:spcPts val="1000"/>
        </a:spcBef>
        <a:spcAft>
          <a:spcPts val="0"/>
        </a:spcAft>
        <a:buClr>
          <a:srgbClr val="B31166"/>
        </a:buClr>
        <a:buSzPct val="80000"/>
        <a:buFont typeface="Wingdings 3"/>
        <a:buChar char=""/>
        <a:tabLst/>
        <a:defRPr lang="tr-TR" sz="1200" b="0" i="0" u="none" strike="noStrike" kern="1200" cap="none" spc="0" baseline="0">
          <a:solidFill>
            <a:srgbClr val="404040"/>
          </a:solidFill>
          <a:uFillTx/>
          <a:latin typeface="Century Gothic"/>
        </a:defRPr>
      </a:lvl4pPr>
      <a:lvl5pPr marL="2057400" marR="0" lvl="4" indent="-228600" algn="l" defTabSz="457200" rtl="0" fontAlgn="auto" hangingPunct="1">
        <a:lnSpc>
          <a:spcPct val="100000"/>
        </a:lnSpc>
        <a:spcBef>
          <a:spcPts val="1000"/>
        </a:spcBef>
        <a:spcAft>
          <a:spcPts val="0"/>
        </a:spcAft>
        <a:buClr>
          <a:srgbClr val="B31166"/>
        </a:buClr>
        <a:buSzPct val="80000"/>
        <a:buFont typeface="Wingdings 3"/>
        <a:buChar char=""/>
        <a:tabLst/>
        <a:defRPr lang="tr-TR" sz="1200" b="0" i="0" u="none" strike="noStrike" kern="1200" cap="none" spc="0" baseline="0">
          <a:solidFill>
            <a:srgbClr val="404040"/>
          </a:solidFill>
          <a:uFillTx/>
          <a:latin typeface="Century Gothic"/>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 standalone="yes"?>
<Relationships xmlns="http://schemas.openxmlformats.org/package/2006/relationships"><Relationship Id="rId2" Type="http://schemas.openxmlformats.org/officeDocument/2006/relationships/image" Target="../media/image2.jpeg" /><Relationship Id="rId1" Type="http://schemas.openxmlformats.org/officeDocument/2006/relationships/slideLayout" Target="../slideLayouts/slideLayout2.xml" /></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 standalone="yes"?>
<Relationships xmlns="http://schemas.openxmlformats.org/package/2006/relationships"><Relationship Id="rId2" Type="http://schemas.openxmlformats.org/officeDocument/2006/relationships/image" Target="../media/image3.jpeg" /><Relationship Id="rId1" Type="http://schemas.openxmlformats.org/officeDocument/2006/relationships/slideLayout" Target="../slideLayouts/slideLayout2.xml" /></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 standalone="yes"?>
<Relationships xmlns="http://schemas.openxmlformats.org/package/2006/relationships"><Relationship Id="rId2" Type="http://schemas.openxmlformats.org/officeDocument/2006/relationships/image" Target="../media/image4.jpeg" /><Relationship Id="rId1" Type="http://schemas.openxmlformats.org/officeDocument/2006/relationships/slideLayout" Target="../slideLayouts/slideLayout4.xml" /></Relationships>
</file>

<file path=ppt/slides/_rels/slide18.xml.rels><?xml version="1.0" encoding="UTF-8" standalone="yes"?>
<Relationships xmlns="http://schemas.openxmlformats.org/package/2006/relationships"><Relationship Id="rId2" Type="http://schemas.openxmlformats.org/officeDocument/2006/relationships/image" Target="../media/image5.jpeg" /><Relationship Id="rId1" Type="http://schemas.openxmlformats.org/officeDocument/2006/relationships/slideLayout" Target="../slideLayouts/slideLayout4.xml" /></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 standalone="yes"?>
<Relationships xmlns="http://schemas.openxmlformats.org/package/2006/relationships"><Relationship Id="rId2" Type="http://schemas.openxmlformats.org/officeDocument/2006/relationships/image" Target="../media/image6.jpeg" /><Relationship Id="rId1" Type="http://schemas.openxmlformats.org/officeDocument/2006/relationships/slideLayout" Target="../slideLayouts/slideLayout4.xml" /></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2.xml.rels><?xml version="1.0" encoding="UTF-8" standalone="yes"?>
<Relationships xmlns="http://schemas.openxmlformats.org/package/2006/relationships"><Relationship Id="rId2" Type="http://schemas.openxmlformats.org/officeDocument/2006/relationships/image" Target="../media/image7.jpeg" /><Relationship Id="rId1" Type="http://schemas.openxmlformats.org/officeDocument/2006/relationships/slideLayout" Target="../slideLayouts/slideLayout2.xml" /></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5.xml.rels><?xml version="1.0" encoding="UTF-8" standalone="yes"?>
<Relationships xmlns="http://schemas.openxmlformats.org/package/2006/relationships"><Relationship Id="rId2" Type="http://schemas.openxmlformats.org/officeDocument/2006/relationships/image" Target="../media/image8.jpeg" /><Relationship Id="rId1" Type="http://schemas.openxmlformats.org/officeDocument/2006/relationships/slideLayout" Target="../slideLayouts/slideLayout2.xml" /></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9.xml.rels><?xml version="1.0" encoding="UTF-8" standalone="yes"?>
<Relationships xmlns="http://schemas.openxmlformats.org/package/2006/relationships"><Relationship Id="rId2" Type="http://schemas.openxmlformats.org/officeDocument/2006/relationships/hyperlink" Target="https://tr.m.wikipedia.org/wiki/H&#305;zl&#305;_g&#246;z_hareketi" TargetMode="External" /><Relationship Id="rId1" Type="http://schemas.openxmlformats.org/officeDocument/2006/relationships/slideLayout" Target="../slideLayouts/slideLayout2.xml" /></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name="Slide1">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DACBC81-1DC1-4BD0-95F5-D99C7C997DAA}"/>
              </a:ext>
            </a:extLst>
          </p:cNvPr>
          <p:cNvSpPr txBox="1">
            <a:spLocks noGrp="1"/>
          </p:cNvSpPr>
          <p:nvPr>
            <p:ph type="ctrTitle"/>
          </p:nvPr>
        </p:nvSpPr>
        <p:spPr>
          <a:xfrm>
            <a:off x="1154951" y="2099736"/>
            <a:ext cx="8825660" cy="2677646"/>
          </a:xfrm>
        </p:spPr>
        <p:txBody>
          <a:bodyPr anchorCtr="1">
            <a:normAutofit/>
          </a:bodyPr>
          <a:lstStyle/>
          <a:p>
            <a:pPr lvl="0" algn="ctr"/>
            <a:r>
              <a:rPr lang="tr-TR" sz="6600" b="1"/>
              <a:t>Bilinç, Uyku ve Rüyalar</a:t>
            </a:r>
          </a:p>
        </p:txBody>
      </p:sp>
      <p:sp>
        <p:nvSpPr>
          <p:cNvPr id="3" name="Alt Başlık 2">
            <a:extLst>
              <a:ext uri="{FF2B5EF4-FFF2-40B4-BE49-F238E27FC236}">
                <a16:creationId xmlns:a16="http://schemas.microsoft.com/office/drawing/2014/main" id="{EC711357-2CBF-4156-8E5F-68EDA1143F44}"/>
              </a:ext>
            </a:extLst>
          </p:cNvPr>
          <p:cNvSpPr txBox="1">
            <a:spLocks noGrp="1"/>
          </p:cNvSpPr>
          <p:nvPr>
            <p:ph type="subTitle" idx="1"/>
          </p:nvPr>
        </p:nvSpPr>
        <p:spPr>
          <a:xfrm>
            <a:off x="904926" y="5197074"/>
            <a:ext cx="8825660" cy="642942"/>
          </a:xfrm>
        </p:spPr>
        <p:txBody>
          <a:bodyPr anchor="b">
            <a:noAutofit/>
          </a:bodyPr>
          <a:lstStyle/>
          <a:p>
            <a:pPr lvl="0"/>
            <a:r>
              <a:rPr lang="tr-TR" sz="1400">
                <a:solidFill>
                  <a:srgbClr val="FFFFFF"/>
                </a:solidFill>
              </a:rPr>
              <a:t>Sırma özcıtraz</a:t>
            </a:r>
          </a:p>
          <a:p>
            <a:pPr lvl="0"/>
            <a:r>
              <a:rPr lang="tr-TR" sz="1400">
                <a:solidFill>
                  <a:srgbClr val="FFFFFF"/>
                </a:solidFill>
              </a:rPr>
              <a:t>Atatürk üniversitesi psikolojik danışmanlık ve rehberlik bölümü 1 sınıf öğrencisi</a:t>
            </a:r>
          </a:p>
        </p:txBody>
      </p:sp>
    </p:spTree>
  </p:cSld>
  <p:clrMapOvr>
    <a:masterClrMapping/>
  </p:clrMapOvr>
  <p:transition spd="slow">
    <p:fade/>
  </p:transition>
</p:sld>
</file>

<file path=ppt/slides/slide2.xml><?xml version="1.0" encoding="utf-8"?>
<p:sld xmlns:a="http://schemas.openxmlformats.org/drawingml/2006/main" xmlns:r="http://schemas.openxmlformats.org/officeDocument/2006/relationships" xmlns:p="http://schemas.openxmlformats.org/presentationml/2006/main">
  <p:cSld name="Slide11">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7313677-A585-4D89-A27C-CCF32018B1DE}"/>
              </a:ext>
            </a:extLst>
          </p:cNvPr>
          <p:cNvSpPr txBox="1">
            <a:spLocks noGrp="1"/>
          </p:cNvSpPr>
          <p:nvPr>
            <p:ph type="ctrTitle"/>
          </p:nvPr>
        </p:nvSpPr>
        <p:spPr>
          <a:xfrm>
            <a:off x="1154951" y="2099736"/>
            <a:ext cx="8825660" cy="2677646"/>
          </a:xfrm>
        </p:spPr>
        <p:txBody>
          <a:bodyPr anchorCtr="1"/>
          <a:lstStyle/>
          <a:p>
            <a:pPr lvl="0" algn="ctr"/>
            <a:r>
              <a:rPr lang="tr-TR" b="1"/>
              <a:t>Bilinç</a:t>
            </a:r>
          </a:p>
        </p:txBody>
      </p:sp>
      <p:sp>
        <p:nvSpPr>
          <p:cNvPr id="3" name="İçerik Yer Tutucusu 2">
            <a:extLst>
              <a:ext uri="{FF2B5EF4-FFF2-40B4-BE49-F238E27FC236}">
                <a16:creationId xmlns:a16="http://schemas.microsoft.com/office/drawing/2014/main" id="{AAB796AB-C3E0-4717-813B-8A8B5DC1993F}"/>
              </a:ext>
            </a:extLst>
          </p:cNvPr>
          <p:cNvSpPr txBox="1">
            <a:spLocks noGrp="1"/>
          </p:cNvSpPr>
          <p:nvPr>
            <p:ph type="subTitle" idx="1"/>
          </p:nvPr>
        </p:nvSpPr>
        <p:spPr>
          <a:xfrm>
            <a:off x="1154951" y="4777383"/>
            <a:ext cx="8825660" cy="861419"/>
          </a:xfrm>
        </p:spPr>
        <p:txBody>
          <a:bodyPr/>
          <a:lstStyle/>
          <a:p>
            <a:endParaRPr lang="en-US"/>
          </a:p>
        </p:txBody>
      </p:sp>
    </p:spTree>
  </p:cSld>
  <p:clrMapOvr>
    <a:masterClrMapping/>
  </p:clrMapOvr>
  <p:transition spd="slow">
    <p:fade/>
  </p:transition>
</p:sld>
</file>

<file path=ppt/slides/slide3.xml><?xml version="1.0" encoding="utf-8"?>
<p:sld xmlns:a="http://schemas.openxmlformats.org/drawingml/2006/main" xmlns:r="http://schemas.openxmlformats.org/officeDocument/2006/relationships" xmlns:p="http://schemas.openxmlformats.org/presentationml/2006/main">
  <p:cSld name="Slide2">
    <p:bg>
      <p:bgPr>
        <a:solidFill>
          <a:srgbClr val="000000"/>
        </a:soli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3284F76-F114-45EF-8ED1-0E2910354FFC}"/>
              </a:ext>
            </a:extLst>
          </p:cNvPr>
          <p:cNvSpPr txBox="1">
            <a:spLocks noGrp="1"/>
          </p:cNvSpPr>
          <p:nvPr>
            <p:ph type="title"/>
          </p:nvPr>
        </p:nvSpPr>
        <p:spPr>
          <a:xfrm>
            <a:off x="1154951" y="973671"/>
            <a:ext cx="8761415" cy="706968"/>
          </a:xfrm>
          <a:prstGeom prst="rect">
            <a:avLst/>
          </a:prstGeom>
          <a:noFill/>
          <a:ln>
            <a:noFill/>
          </a:ln>
        </p:spPr>
        <p:txBody>
          <a:bodyPr vert="horz" wrap="square" lIns="91440" tIns="45720" rIns="91440" bIns="45720" anchor="ctr" anchorCtr="0" compatLnSpc="1">
            <a:noAutofit/>
          </a:bodyPr>
          <a:lstStyle/>
          <a:p>
            <a:pPr lvl="0"/>
            <a:r>
              <a:rPr lang="tr-TR" b="1"/>
              <a:t>Bilinç nedir?</a:t>
            </a:r>
          </a:p>
        </p:txBody>
      </p:sp>
      <p:sp>
        <p:nvSpPr>
          <p:cNvPr id="3" name="İçerik Yer Tutucusu 2">
            <a:extLst>
              <a:ext uri="{FF2B5EF4-FFF2-40B4-BE49-F238E27FC236}">
                <a16:creationId xmlns:a16="http://schemas.microsoft.com/office/drawing/2014/main" id="{0E99744E-B07E-415C-A7BB-FEF556D0ADE8}"/>
              </a:ext>
            </a:extLst>
          </p:cNvPr>
          <p:cNvSpPr txBox="1">
            <a:spLocks noGrp="1"/>
          </p:cNvSpPr>
          <p:nvPr>
            <p:ph idx="1"/>
          </p:nvPr>
        </p:nvSpPr>
        <p:spPr>
          <a:xfrm>
            <a:off x="1154951" y="2626321"/>
            <a:ext cx="8825660" cy="3416298"/>
          </a:xfrm>
          <a:prstGeom prst="rect">
            <a:avLst/>
          </a:prstGeom>
          <a:noFill/>
          <a:ln>
            <a:noFill/>
          </a:ln>
        </p:spPr>
        <p:txBody>
          <a:bodyPr vert="horz" wrap="square" lIns="91440" tIns="45720" rIns="91440" bIns="45720" anchor="t" anchorCtr="0" compatLnSpc="1">
            <a:normAutofit/>
          </a:bodyPr>
          <a:lstStyle/>
          <a:p>
            <a:pPr marL="0" lvl="0" indent="0">
              <a:buNone/>
            </a:pPr>
            <a:r>
              <a:rPr lang="tr-TR" sz="2400">
                <a:solidFill>
                  <a:srgbClr val="222222"/>
                </a:solidFill>
                <a:latin typeface="-apple-system"/>
              </a:rPr>
              <a:t> Bilinç, genel olarak, insanda farkındalığın, duygunun, algının ve bilginin merkezi olarak kabul edilen yetidir. Zihnin kendi içeriklerinin farkında olduğu, içebakış yoluyla bilinen, duyumları, algıları ve anıları ihtiva eden bölümüdür.</a:t>
            </a:r>
            <a:endParaRPr lang="tr-TR" sz="2400"/>
          </a:p>
        </p:txBody>
      </p:sp>
      <p:sp>
        <p:nvSpPr>
          <p:cNvPr id="4" name="Metin kutusu 5">
            <a:extLst>
              <a:ext uri="{FF2B5EF4-FFF2-40B4-BE49-F238E27FC236}">
                <a16:creationId xmlns:a16="http://schemas.microsoft.com/office/drawing/2014/main" id="{1C930762-043E-4360-8D53-DBF90F3A951E}"/>
              </a:ext>
            </a:extLst>
          </p:cNvPr>
          <p:cNvSpPr txBox="1"/>
          <p:nvPr/>
        </p:nvSpPr>
        <p:spPr>
          <a:xfrm>
            <a:off x="5184574" y="2505666"/>
            <a:ext cx="1828800" cy="1828800"/>
          </a:xfrm>
          <a:prstGeom prst="rect">
            <a:avLst/>
          </a:prstGeom>
          <a:noFill/>
          <a:ln cap="rnd">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tr-TR" sz="1800" b="0" i="0" u="none" strike="noStrike" kern="1200" cap="none" spc="0" baseline="0">
              <a:solidFill>
                <a:srgbClr val="000000"/>
              </a:solidFill>
              <a:uFillTx/>
              <a:latin typeface="Century Gothic"/>
            </a:endParaRPr>
          </a:p>
        </p:txBody>
      </p:sp>
    </p:spTree>
  </p:cSld>
  <p:clrMapOvr>
    <a:masterClrMapping/>
  </p:clrMapOvr>
  <p:transition spd="slow">
    <p:fade/>
  </p:transition>
</p:sld>
</file>

<file path=ppt/slides/slide4.xml><?xml version="1.0" encoding="utf-8"?>
<p:sld xmlns:a="http://schemas.openxmlformats.org/drawingml/2006/main" xmlns:r="http://schemas.openxmlformats.org/officeDocument/2006/relationships" xmlns:p="http://schemas.openxmlformats.org/presentationml/2006/main">
  <p:cSld name="Slide3">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36533D8-E6BA-4122-B7DD-D9C835C18616}"/>
              </a:ext>
            </a:extLst>
          </p:cNvPr>
          <p:cNvSpPr txBox="1">
            <a:spLocks noGrp="1"/>
          </p:cNvSpPr>
          <p:nvPr>
            <p:ph type="title"/>
          </p:nvPr>
        </p:nvSpPr>
        <p:spPr>
          <a:xfrm>
            <a:off x="1154951" y="973671"/>
            <a:ext cx="8761415" cy="706968"/>
          </a:xfrm>
          <a:prstGeom prst="rect">
            <a:avLst/>
          </a:prstGeom>
          <a:noFill/>
          <a:ln>
            <a:noFill/>
          </a:ln>
        </p:spPr>
        <p:txBody>
          <a:bodyPr vert="horz" wrap="square" lIns="91440" tIns="45720" rIns="91440" bIns="45720" anchor="ctr" anchorCtr="0" compatLnSpc="1">
            <a:noAutofit/>
          </a:bodyPr>
          <a:lstStyle/>
          <a:p>
            <a:pPr lvl="0"/>
            <a:r>
              <a:rPr lang="tr-TR"/>
              <a:t>Bilinç Kavramına Bakış Açıları</a:t>
            </a:r>
          </a:p>
        </p:txBody>
      </p:sp>
      <p:sp>
        <p:nvSpPr>
          <p:cNvPr id="3" name="İçerik Yer Tutucusu 2">
            <a:extLst>
              <a:ext uri="{FF2B5EF4-FFF2-40B4-BE49-F238E27FC236}">
                <a16:creationId xmlns:a16="http://schemas.microsoft.com/office/drawing/2014/main" id="{3ADD541F-9728-4259-9238-F6F9736280F5}"/>
              </a:ext>
            </a:extLst>
          </p:cNvPr>
          <p:cNvSpPr txBox="1">
            <a:spLocks noGrp="1"/>
          </p:cNvSpPr>
          <p:nvPr>
            <p:ph idx="1"/>
          </p:nvPr>
        </p:nvSpPr>
        <p:spPr>
          <a:xfrm>
            <a:off x="1154951" y="2603497"/>
            <a:ext cx="8825660" cy="3416298"/>
          </a:xfrm>
          <a:prstGeom prst="rect">
            <a:avLst/>
          </a:prstGeom>
          <a:noFill/>
          <a:ln>
            <a:noFill/>
          </a:ln>
        </p:spPr>
        <p:txBody>
          <a:bodyPr vert="horz" wrap="square" lIns="91440" tIns="45720" rIns="91440" bIns="45720" anchor="t" anchorCtr="0" compatLnSpc="1">
            <a:normAutofit/>
          </a:bodyPr>
          <a:lstStyle/>
          <a:p>
            <a:pPr marL="0" lvl="0" indent="0">
              <a:buNone/>
            </a:pPr>
            <a:r>
              <a:rPr lang="tr-TR" sz="2400">
                <a:solidFill>
                  <a:srgbClr val="000000"/>
                </a:solidFill>
              </a:rPr>
              <a:t>Bilinç kavramı gerek çok karmaşık insan bedeninin etkilerini gerekse insanın dünyaya anlam vererek sürdürdüğü yaşamının psikolojik, toplumsal ve kültürel boyutlarda açıklanmasında güçlü bir araç olduğu için pek çok disiplin de ele almıştır.</a:t>
            </a:r>
          </a:p>
        </p:txBody>
      </p:sp>
    </p:spTree>
  </p:cSld>
  <p:clrMapOvr>
    <a:masterClrMapping/>
  </p:clrMapOvr>
  <p:transition spd="slow">
    <p:fade/>
  </p:transition>
</p:sld>
</file>

<file path=ppt/slides/slide5.xml><?xml version="1.0" encoding="utf-8"?>
<p:sld xmlns:a="http://schemas.openxmlformats.org/drawingml/2006/main" xmlns:r="http://schemas.openxmlformats.org/officeDocument/2006/relationships" xmlns:p="http://schemas.openxmlformats.org/presentationml/2006/main">
  <p:cSld name="Slide4">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517F651-33DF-4FF8-9D89-41AFB4F2BDCC}"/>
              </a:ext>
            </a:extLst>
          </p:cNvPr>
          <p:cNvSpPr txBox="1">
            <a:spLocks noGrp="1"/>
          </p:cNvSpPr>
          <p:nvPr>
            <p:ph type="title"/>
          </p:nvPr>
        </p:nvSpPr>
        <p:spPr>
          <a:xfrm>
            <a:off x="1154951" y="973671"/>
            <a:ext cx="8761415" cy="706968"/>
          </a:xfrm>
          <a:prstGeom prst="rect">
            <a:avLst/>
          </a:prstGeom>
          <a:noFill/>
          <a:ln>
            <a:noFill/>
          </a:ln>
        </p:spPr>
        <p:txBody>
          <a:bodyPr vert="horz" wrap="square" lIns="91440" tIns="45720" rIns="91440" bIns="45720" anchor="ctr" anchorCtr="0" compatLnSpc="1">
            <a:noAutofit/>
          </a:bodyPr>
          <a:lstStyle/>
          <a:p>
            <a:pPr lvl="0"/>
            <a:r>
              <a:rPr lang="tr-TR"/>
              <a:t>Wilhelm Wundt ve Bilimsel Psikoloji</a:t>
            </a:r>
          </a:p>
        </p:txBody>
      </p:sp>
      <p:sp>
        <p:nvSpPr>
          <p:cNvPr id="3" name="İçerik Yer Tutucusu 2">
            <a:extLst>
              <a:ext uri="{FF2B5EF4-FFF2-40B4-BE49-F238E27FC236}">
                <a16:creationId xmlns:a16="http://schemas.microsoft.com/office/drawing/2014/main" id="{358FB3C8-30E0-4178-BA46-299B9C98BCAA}"/>
              </a:ext>
            </a:extLst>
          </p:cNvPr>
          <p:cNvSpPr txBox="1">
            <a:spLocks noGrp="1"/>
          </p:cNvSpPr>
          <p:nvPr>
            <p:ph idx="1"/>
          </p:nvPr>
        </p:nvSpPr>
        <p:spPr>
          <a:xfrm>
            <a:off x="2244376" y="2468029"/>
            <a:ext cx="8825660" cy="3416298"/>
          </a:xfrm>
          <a:prstGeom prst="rect">
            <a:avLst/>
          </a:prstGeom>
          <a:noFill/>
          <a:ln>
            <a:noFill/>
          </a:ln>
        </p:spPr>
        <p:txBody>
          <a:bodyPr vert="horz" wrap="square" lIns="91440" tIns="45720" rIns="91440" bIns="45720" anchor="t" anchorCtr="0" compatLnSpc="1">
            <a:normAutofit/>
          </a:bodyPr>
          <a:lstStyle/>
          <a:p>
            <a:pPr marL="0" lvl="0" indent="0">
              <a:buNone/>
            </a:pPr>
            <a:r>
              <a:rPr lang="tr-TR" sz="2400"/>
              <a:t>Wundt, bilincin tam bir tanımının yapılmasının deneysel psikolojinin yegâne amacı olduğuna inanır; bilinci bir ‘iç deneyim’olarak anlasada bu deneyim sadece ‘en gerçek’ veya görünen biçimiyle ilgilenir. Wundt, bilinci veya anlık deneyimi ortaya koymak için </a:t>
            </a:r>
            <a:r>
              <a:rPr lang="tr-TR" sz="2400" b="1"/>
              <a:t>içe bakış </a:t>
            </a:r>
            <a:r>
              <a:rPr lang="tr-TR" sz="2400"/>
              <a:t>yöntemini kullanmıştır.</a:t>
            </a:r>
          </a:p>
        </p:txBody>
      </p:sp>
    </p:spTree>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name="Slide5">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92B3F6B-3B1E-424C-B22B-35E2B89D55DD}"/>
              </a:ext>
            </a:extLst>
          </p:cNvPr>
          <p:cNvSpPr txBox="1">
            <a:spLocks noGrp="1"/>
          </p:cNvSpPr>
          <p:nvPr>
            <p:ph type="title"/>
          </p:nvPr>
        </p:nvSpPr>
        <p:spPr>
          <a:xfrm>
            <a:off x="1154951" y="973671"/>
            <a:ext cx="8761415" cy="706968"/>
          </a:xfrm>
          <a:prstGeom prst="rect">
            <a:avLst/>
          </a:prstGeom>
          <a:noFill/>
          <a:ln>
            <a:noFill/>
          </a:ln>
        </p:spPr>
        <p:txBody>
          <a:bodyPr vert="horz" wrap="square" lIns="91440" tIns="45720" rIns="91440" bIns="45720" anchor="ctr" anchorCtr="0" compatLnSpc="1">
            <a:noAutofit/>
          </a:bodyPr>
          <a:lstStyle/>
          <a:p>
            <a:pPr lvl="0"/>
            <a:r>
              <a:rPr lang="tr-TR"/>
              <a:t>Titchener ve Yapısalcılık</a:t>
            </a:r>
          </a:p>
        </p:txBody>
      </p:sp>
      <p:sp>
        <p:nvSpPr>
          <p:cNvPr id="3" name="İçerik Yer Tutucusu 2">
            <a:extLst>
              <a:ext uri="{FF2B5EF4-FFF2-40B4-BE49-F238E27FC236}">
                <a16:creationId xmlns:a16="http://schemas.microsoft.com/office/drawing/2014/main" id="{E775C456-6556-4A10-A4EB-59A7523430D4}"/>
              </a:ext>
            </a:extLst>
          </p:cNvPr>
          <p:cNvSpPr txBox="1">
            <a:spLocks noGrp="1"/>
          </p:cNvSpPr>
          <p:nvPr>
            <p:ph idx="1"/>
          </p:nvPr>
        </p:nvSpPr>
        <p:spPr>
          <a:xfrm>
            <a:off x="1154951" y="2603497"/>
            <a:ext cx="8825660" cy="3416298"/>
          </a:xfrm>
          <a:prstGeom prst="rect">
            <a:avLst/>
          </a:prstGeom>
          <a:noFill/>
          <a:ln>
            <a:noFill/>
          </a:ln>
        </p:spPr>
        <p:txBody>
          <a:bodyPr vert="horz" wrap="square" lIns="91440" tIns="45720" rIns="91440" bIns="45720" anchor="t" anchorCtr="0" compatLnSpc="1">
            <a:normAutofit/>
          </a:bodyPr>
          <a:lstStyle/>
          <a:p>
            <a:pPr marL="0" lvl="0" indent="0">
              <a:buNone/>
            </a:pPr>
            <a:r>
              <a:rPr lang="tr-TR" sz="2400">
                <a:solidFill>
                  <a:srgbClr val="000000"/>
                </a:solidFill>
                <a:latin typeface="Roboto" pitchFamily="2"/>
              </a:rPr>
              <a:t>Titchener, bilincin temel bileşenleri tanımlanabilir ve sınıflandırılabilirse üstbiliş ve bilişsel süreçlerin yapısının ortaya çıkartılabileceğine inanmıştır.Bilincin yapısını açıklarken bilincin her bir elementinin ne olduğunu, bu elementlerin birbirleri ile nasıl etkileşim içinde olduklarını ve neden birbirlerini etkilediklerini temel almıştır.</a:t>
            </a:r>
            <a:endParaRPr lang="tr-TR" sz="2400"/>
          </a:p>
        </p:txBody>
      </p:sp>
    </p:spTree>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name="Slide7">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0574FF8-F3BE-41CE-8A72-4561F4CD302C}"/>
              </a:ext>
            </a:extLst>
          </p:cNvPr>
          <p:cNvSpPr txBox="1">
            <a:spLocks noGrp="1"/>
          </p:cNvSpPr>
          <p:nvPr>
            <p:ph type="title"/>
          </p:nvPr>
        </p:nvSpPr>
        <p:spPr>
          <a:xfrm>
            <a:off x="1154951" y="973671"/>
            <a:ext cx="8761415" cy="706968"/>
          </a:xfrm>
          <a:prstGeom prst="rect">
            <a:avLst/>
          </a:prstGeom>
          <a:noFill/>
          <a:ln>
            <a:noFill/>
          </a:ln>
        </p:spPr>
        <p:txBody>
          <a:bodyPr vert="horz" wrap="square" lIns="91440" tIns="45720" rIns="91440" bIns="45720" anchor="ctr" anchorCtr="0" compatLnSpc="1">
            <a:noAutofit/>
          </a:bodyPr>
          <a:lstStyle/>
          <a:p>
            <a:pPr lvl="0"/>
            <a:r>
              <a:rPr lang="tr-TR"/>
              <a:t>Davranışçılık</a:t>
            </a:r>
          </a:p>
        </p:txBody>
      </p:sp>
      <p:sp>
        <p:nvSpPr>
          <p:cNvPr id="3" name="İçerik Yer Tutucusu 2">
            <a:extLst>
              <a:ext uri="{FF2B5EF4-FFF2-40B4-BE49-F238E27FC236}">
                <a16:creationId xmlns:a16="http://schemas.microsoft.com/office/drawing/2014/main" id="{D186ABCC-BC42-4A43-A8E5-528D377A63ED}"/>
              </a:ext>
            </a:extLst>
          </p:cNvPr>
          <p:cNvSpPr txBox="1">
            <a:spLocks noGrp="1"/>
          </p:cNvSpPr>
          <p:nvPr>
            <p:ph idx="1"/>
          </p:nvPr>
        </p:nvSpPr>
        <p:spPr>
          <a:xfrm>
            <a:off x="1154951" y="2603497"/>
            <a:ext cx="8825660" cy="3416298"/>
          </a:xfrm>
          <a:prstGeom prst="rect">
            <a:avLst/>
          </a:prstGeom>
          <a:noFill/>
          <a:ln>
            <a:noFill/>
          </a:ln>
        </p:spPr>
        <p:txBody>
          <a:bodyPr vert="horz" wrap="square" lIns="91440" tIns="45720" rIns="91440" bIns="45720" anchor="t" anchorCtr="0" compatLnSpc="1">
            <a:normAutofit/>
          </a:bodyPr>
          <a:lstStyle/>
          <a:p>
            <a:pPr marL="0" lvl="0" indent="0">
              <a:buNone/>
            </a:pPr>
            <a:r>
              <a:rPr lang="tr-TR" sz="2400"/>
              <a:t>Davranışçılığa göre bilinç veya öznel bir deneyim herkese açık bir şekilde gözlenemez ve salt fiziksel terimlerle anlaşılamaz; bu nedenle bilinç herhangi bir bilimin parçası olamaz</a:t>
            </a:r>
            <a:r>
              <a:rPr lang="tr-TR"/>
              <a:t>.</a:t>
            </a:r>
          </a:p>
        </p:txBody>
      </p:sp>
    </p:spTree>
  </p:cSld>
  <p:clrMapOvr>
    <a:masterClrMapping/>
  </p:clrMapOvr>
  <p:transition spd="slow">
    <p:fade/>
  </p:transition>
</p:sld>
</file>

<file path=ppt/slides/slide8.xml><?xml version="1.0" encoding="utf-8"?>
<p:sld xmlns:a="http://schemas.openxmlformats.org/drawingml/2006/main" xmlns:r="http://schemas.openxmlformats.org/officeDocument/2006/relationships" xmlns:p="http://schemas.openxmlformats.org/presentationml/2006/main">
  <p:cSld name="Slide8">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307596D-3551-4DE3-AD2A-922B7981CB20}"/>
              </a:ext>
            </a:extLst>
          </p:cNvPr>
          <p:cNvSpPr txBox="1">
            <a:spLocks noGrp="1"/>
          </p:cNvSpPr>
          <p:nvPr>
            <p:ph type="title"/>
          </p:nvPr>
        </p:nvSpPr>
        <p:spPr>
          <a:xfrm>
            <a:off x="1154951" y="973671"/>
            <a:ext cx="8761415" cy="706968"/>
          </a:xfrm>
          <a:prstGeom prst="rect">
            <a:avLst/>
          </a:prstGeom>
          <a:noFill/>
          <a:ln>
            <a:noFill/>
          </a:ln>
        </p:spPr>
        <p:txBody>
          <a:bodyPr vert="horz" wrap="square" lIns="91440" tIns="45720" rIns="91440" bIns="45720" anchor="ctr" anchorCtr="0" compatLnSpc="1">
            <a:noAutofit/>
          </a:bodyPr>
          <a:lstStyle/>
          <a:p>
            <a:pPr lvl="0"/>
            <a:r>
              <a:rPr lang="tr-TR"/>
              <a:t>Sigmund Freud ve Psikanalitik Kuram</a:t>
            </a:r>
          </a:p>
        </p:txBody>
      </p:sp>
      <p:sp>
        <p:nvSpPr>
          <p:cNvPr id="3" name="İçerik Yer Tutucusu 2">
            <a:extLst>
              <a:ext uri="{FF2B5EF4-FFF2-40B4-BE49-F238E27FC236}">
                <a16:creationId xmlns:a16="http://schemas.microsoft.com/office/drawing/2014/main" id="{05131B02-DAB7-4D98-BD53-0CC60B3E7B13}"/>
              </a:ext>
            </a:extLst>
          </p:cNvPr>
          <p:cNvSpPr txBox="1">
            <a:spLocks noGrp="1"/>
          </p:cNvSpPr>
          <p:nvPr>
            <p:ph idx="1"/>
          </p:nvPr>
        </p:nvSpPr>
        <p:spPr>
          <a:xfrm>
            <a:off x="1154951" y="2603497"/>
            <a:ext cx="8825660" cy="3416298"/>
          </a:xfrm>
          <a:prstGeom prst="rect">
            <a:avLst/>
          </a:prstGeom>
          <a:noFill/>
          <a:ln>
            <a:noFill/>
          </a:ln>
        </p:spPr>
        <p:txBody>
          <a:bodyPr vert="horz" wrap="square" lIns="91440" tIns="45720" rIns="91440" bIns="45720" anchor="t" anchorCtr="0" compatLnSpc="1">
            <a:normAutofit/>
          </a:bodyPr>
          <a:lstStyle/>
          <a:p>
            <a:pPr marL="0" lvl="0" indent="0">
              <a:buNone/>
            </a:pPr>
            <a:r>
              <a:rPr lang="tr-TR" sz="2400"/>
              <a:t>Freud’un Topografik Kuramı ve Dürtü Kuramı İçerisinde yerini bulan bilinç, bilinç öncesi ve bilinç dışı süreçlerini kapsamaktadır. Freud‘a göre cinsellik ve saldırganlık dürtüleri doğuştan getirdiğimiz dürtülerdir ve bunlar çoğunlukla bilinç dışı süreçler olarak karşımıza çıkar.</a:t>
            </a:r>
          </a:p>
        </p:txBody>
      </p:sp>
    </p:spTree>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name="Slide9">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424674C-82B1-48DF-8355-1928A2A90377}"/>
              </a:ext>
            </a:extLst>
          </p:cNvPr>
          <p:cNvSpPr txBox="1">
            <a:spLocks noGrp="1"/>
          </p:cNvSpPr>
          <p:nvPr>
            <p:ph type="title"/>
          </p:nvPr>
        </p:nvSpPr>
        <p:spPr>
          <a:xfrm>
            <a:off x="1154951" y="973671"/>
            <a:ext cx="8761415" cy="706968"/>
          </a:xfrm>
          <a:prstGeom prst="rect">
            <a:avLst/>
          </a:prstGeom>
          <a:noFill/>
          <a:ln>
            <a:noFill/>
          </a:ln>
        </p:spPr>
        <p:txBody>
          <a:bodyPr vert="horz" wrap="square" lIns="91440" tIns="45720" rIns="91440" bIns="45720" anchor="ctr" anchorCtr="0" compatLnSpc="1">
            <a:noAutofit/>
          </a:bodyPr>
          <a:lstStyle/>
          <a:p>
            <a:pPr lvl="0"/>
            <a:r>
              <a:rPr lang="tr-TR"/>
              <a:t>Sigmund Freud ve Psikanalitik Kuram</a:t>
            </a:r>
          </a:p>
        </p:txBody>
      </p:sp>
      <p:sp>
        <p:nvSpPr>
          <p:cNvPr id="3" name="İçerik Yer Tutucusu 2">
            <a:extLst>
              <a:ext uri="{FF2B5EF4-FFF2-40B4-BE49-F238E27FC236}">
                <a16:creationId xmlns:a16="http://schemas.microsoft.com/office/drawing/2014/main" id="{F071155C-92E0-4884-899A-8A5F5427867A}"/>
              </a:ext>
            </a:extLst>
          </p:cNvPr>
          <p:cNvSpPr txBox="1">
            <a:spLocks noGrp="1"/>
          </p:cNvSpPr>
          <p:nvPr>
            <p:ph idx="1"/>
          </p:nvPr>
        </p:nvSpPr>
        <p:spPr>
          <a:xfrm>
            <a:off x="1154951" y="2603497"/>
            <a:ext cx="8825660" cy="3416298"/>
          </a:xfrm>
          <a:prstGeom prst="rect">
            <a:avLst/>
          </a:prstGeom>
          <a:noFill/>
          <a:ln>
            <a:noFill/>
          </a:ln>
        </p:spPr>
        <p:txBody>
          <a:bodyPr vert="horz" wrap="square" lIns="91440" tIns="45720" rIns="91440" bIns="45720" anchor="t" anchorCtr="0" compatLnSpc="1">
            <a:normAutofit/>
          </a:bodyPr>
          <a:lstStyle/>
          <a:p>
            <a:pPr marL="0" lvl="0" indent="0">
              <a:buNone/>
            </a:pPr>
            <a:r>
              <a:rPr lang="tr-TR" sz="2400"/>
              <a:t>Freud bilincin üç düzeyini belirtmiştir. Bunlar bilinç, bilinç Öncesi ve bilinç dışıdır.</a:t>
            </a:r>
          </a:p>
          <a:p>
            <a:pPr marL="0" lvl="0" indent="0">
              <a:buNone/>
            </a:pPr>
            <a:r>
              <a:rPr lang="tr-TR" sz="2400" b="1"/>
              <a:t>Bilinç: </a:t>
            </a:r>
            <a:r>
              <a:rPr lang="tr-TR" sz="2400"/>
              <a:t>kişinin bilinçli ve farkında olduğu yönüdür.</a:t>
            </a:r>
          </a:p>
          <a:p>
            <a:pPr marL="0" lvl="0" indent="0">
              <a:buNone/>
            </a:pPr>
            <a:r>
              <a:rPr lang="tr-TR" sz="2400" b="1"/>
              <a:t>Bilinç öncesi:</a:t>
            </a:r>
            <a:r>
              <a:rPr lang="tr-TR" sz="2400"/>
              <a:t> Küçük bir çabayla kolayca hatırlanabilecek olayları ve deneyimleri kapsar.</a:t>
            </a:r>
          </a:p>
          <a:p>
            <a:pPr marL="0" lvl="0" indent="0">
              <a:buNone/>
            </a:pPr>
            <a:r>
              <a:rPr lang="tr-TR" sz="2400" b="1"/>
              <a:t>Bilinç dışı:</a:t>
            </a:r>
            <a:r>
              <a:rPr lang="tr-TR" sz="2400"/>
              <a:t> gün yüzüne çıkması bilince zarar veren cinsel ve saldıran süreçleri barındıran yapımız.</a:t>
            </a:r>
            <a:endParaRPr lang="tr-TR" sz="2400" b="1"/>
          </a:p>
        </p:txBody>
      </p:sp>
    </p:spTree>
  </p:cSld>
  <p:clrMapOvr>
    <a:masterClrMapping/>
  </p:clrMapOvr>
  <p:transition spd="slow">
    <p:fade/>
  </p:transition>
</p:sld>
</file>

<file path=ppt/slides/slide10.xml><?xml version="1.0" encoding="utf-8"?>
<p:sld xmlns:a="http://schemas.openxmlformats.org/drawingml/2006/main" xmlns:r="http://schemas.openxmlformats.org/officeDocument/2006/relationships" xmlns:p="http://schemas.openxmlformats.org/presentationml/2006/main">
  <p:cSld name="Slide12">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F34BFA1-88C4-42F5-BABA-68C69D2C992E}"/>
              </a:ext>
            </a:extLst>
          </p:cNvPr>
          <p:cNvSpPr txBox="1">
            <a:spLocks noGrp="1"/>
          </p:cNvSpPr>
          <p:nvPr>
            <p:ph type="ctrTitle"/>
          </p:nvPr>
        </p:nvSpPr>
        <p:spPr>
          <a:xfrm>
            <a:off x="1154951" y="2099736"/>
            <a:ext cx="8825660" cy="2677646"/>
          </a:xfrm>
        </p:spPr>
        <p:txBody>
          <a:bodyPr anchorCtr="1"/>
          <a:lstStyle/>
          <a:p>
            <a:pPr lvl="0" algn="ctr"/>
            <a:r>
              <a:rPr lang="tr-TR" b="1"/>
              <a:t>Uyku ve Rüyalar</a:t>
            </a:r>
          </a:p>
        </p:txBody>
      </p:sp>
      <p:sp>
        <p:nvSpPr>
          <p:cNvPr id="3" name="İçerik Yer Tutucusu 2">
            <a:extLst>
              <a:ext uri="{FF2B5EF4-FFF2-40B4-BE49-F238E27FC236}">
                <a16:creationId xmlns:a16="http://schemas.microsoft.com/office/drawing/2014/main" id="{7D5197C2-39E7-4899-AF15-E0D773F8C2F2}"/>
              </a:ext>
            </a:extLst>
          </p:cNvPr>
          <p:cNvSpPr txBox="1">
            <a:spLocks noGrp="1"/>
          </p:cNvSpPr>
          <p:nvPr>
            <p:ph type="subTitle" idx="1"/>
          </p:nvPr>
        </p:nvSpPr>
        <p:spPr>
          <a:xfrm>
            <a:off x="1154951" y="4777383"/>
            <a:ext cx="8825660" cy="861419"/>
          </a:xfrm>
        </p:spPr>
        <p:txBody>
          <a:bodyPr/>
          <a:lstStyle/>
          <a:p>
            <a:endParaRPr lang="en-US"/>
          </a:p>
        </p:txBody>
      </p:sp>
    </p:spTree>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name="Slide10">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504C94D-C900-4EF6-ABFF-7CBEA06B4306}"/>
              </a:ext>
            </a:extLst>
          </p:cNvPr>
          <p:cNvSpPr txBox="1">
            <a:spLocks noGrp="1"/>
          </p:cNvSpPr>
          <p:nvPr>
            <p:ph type="title"/>
          </p:nvPr>
        </p:nvSpPr>
        <p:spPr>
          <a:xfrm>
            <a:off x="1154951" y="973671"/>
            <a:ext cx="8761415" cy="706968"/>
          </a:xfrm>
          <a:prstGeom prst="rect">
            <a:avLst/>
          </a:prstGeom>
          <a:noFill/>
          <a:ln>
            <a:noFill/>
          </a:ln>
        </p:spPr>
        <p:txBody>
          <a:bodyPr vert="horz" wrap="square" lIns="91440" tIns="45720" rIns="91440" bIns="45720" anchor="ctr" anchorCtr="0" compatLnSpc="1">
            <a:noAutofit/>
          </a:bodyPr>
          <a:lstStyle/>
          <a:p>
            <a:pPr lvl="0"/>
            <a:r>
              <a:rPr lang="tr-TR"/>
              <a:t>Uykunun Biyolojisi</a:t>
            </a:r>
          </a:p>
        </p:txBody>
      </p:sp>
      <p:sp>
        <p:nvSpPr>
          <p:cNvPr id="3" name="İçerik Yer Tutucusu 2">
            <a:extLst>
              <a:ext uri="{FF2B5EF4-FFF2-40B4-BE49-F238E27FC236}">
                <a16:creationId xmlns:a16="http://schemas.microsoft.com/office/drawing/2014/main" id="{7F289CFA-2D33-4CA2-AD8A-E391A168DB40}"/>
              </a:ext>
            </a:extLst>
          </p:cNvPr>
          <p:cNvSpPr txBox="1">
            <a:spLocks noGrp="1"/>
          </p:cNvSpPr>
          <p:nvPr>
            <p:ph idx="1"/>
          </p:nvPr>
        </p:nvSpPr>
        <p:spPr>
          <a:xfrm>
            <a:off x="797768" y="2468029"/>
            <a:ext cx="8825660" cy="3416298"/>
          </a:xfrm>
          <a:prstGeom prst="rect">
            <a:avLst/>
          </a:prstGeom>
          <a:noFill/>
          <a:ln>
            <a:noFill/>
          </a:ln>
        </p:spPr>
        <p:txBody>
          <a:bodyPr vert="horz" wrap="square" lIns="91440" tIns="45720" rIns="91440" bIns="45720" anchor="t" anchorCtr="0" compatLnSpc="1">
            <a:normAutofit/>
          </a:bodyPr>
          <a:lstStyle/>
          <a:p>
            <a:pPr marL="0" lvl="0" indent="0">
              <a:buNone/>
            </a:pPr>
            <a:r>
              <a:rPr lang="tr-TR" sz="2400" b="1">
                <a:latin typeface="Nunito"/>
              </a:rPr>
              <a:t>Biyolojik Saat</a:t>
            </a:r>
            <a:r>
              <a:rPr lang="tr-TR" sz="2400">
                <a:latin typeface="Nunito"/>
              </a:rPr>
              <a:t>, adından da anlaşılabileceği gibi, "zamanı" ölçmeye yarar. Ancak bildiğimiz saatlerden biraz farklı bir şekilde: Biyolojik bir saatin, harici güç kaynaklarına veya zamanı ölçmek için referans alacakları cisimlere (Güneş, Ay gibi) ihtiyaçları yoktur. Biyolojik saatlerin en önemli görevi, biyolojik ritmi sağlamaları ve </a:t>
            </a:r>
            <a:r>
              <a:rPr lang="tr-TR" sz="2400">
                <a:solidFill>
                  <a:srgbClr val="000000"/>
                </a:solidFill>
                <a:latin typeface="Nunito"/>
              </a:rPr>
              <a:t>üreme</a:t>
            </a:r>
            <a:r>
              <a:rPr lang="tr-TR" sz="2400">
                <a:latin typeface="Nunito"/>
              </a:rPr>
              <a:t> dönemleri gibi bazı önemli biyolojik zamanlamaları yerine getirmeleridir. </a:t>
            </a:r>
            <a:endParaRPr lang="tr-TR" sz="2400"/>
          </a:p>
        </p:txBody>
      </p:sp>
    </p:spTree>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name="Slide13">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DAB7602-5AB2-4C7F-BF04-7EF23AD97731}"/>
              </a:ext>
            </a:extLst>
          </p:cNvPr>
          <p:cNvSpPr txBox="1">
            <a:spLocks noGrp="1"/>
          </p:cNvSpPr>
          <p:nvPr>
            <p:ph type="title"/>
          </p:nvPr>
        </p:nvSpPr>
        <p:spPr>
          <a:xfrm>
            <a:off x="1154951" y="973671"/>
            <a:ext cx="8761415" cy="706968"/>
          </a:xfrm>
          <a:prstGeom prst="rect">
            <a:avLst/>
          </a:prstGeom>
          <a:noFill/>
          <a:ln>
            <a:noFill/>
          </a:ln>
        </p:spPr>
        <p:txBody>
          <a:bodyPr vert="horz" wrap="square" lIns="91440" tIns="45720" rIns="91440" bIns="45720" anchor="ctr" anchorCtr="0" compatLnSpc="1">
            <a:noAutofit/>
          </a:bodyPr>
          <a:lstStyle/>
          <a:p>
            <a:pPr lvl="0"/>
            <a:r>
              <a:rPr lang="tr-TR"/>
              <a:t>Uykunun Biyolojisi</a:t>
            </a:r>
          </a:p>
        </p:txBody>
      </p:sp>
      <p:sp>
        <p:nvSpPr>
          <p:cNvPr id="3" name="İçerik Yer Tutucusu 2">
            <a:extLst>
              <a:ext uri="{FF2B5EF4-FFF2-40B4-BE49-F238E27FC236}">
                <a16:creationId xmlns:a16="http://schemas.microsoft.com/office/drawing/2014/main" id="{C358C8AC-0906-4889-9E71-68622B9DFA12}"/>
              </a:ext>
            </a:extLst>
          </p:cNvPr>
          <p:cNvSpPr txBox="1">
            <a:spLocks noGrp="1"/>
          </p:cNvSpPr>
          <p:nvPr>
            <p:ph idx="1"/>
          </p:nvPr>
        </p:nvSpPr>
        <p:spPr>
          <a:xfrm>
            <a:off x="1154951" y="2603497"/>
            <a:ext cx="8825660" cy="3416298"/>
          </a:xfrm>
          <a:prstGeom prst="rect">
            <a:avLst/>
          </a:prstGeom>
          <a:noFill/>
          <a:ln>
            <a:noFill/>
          </a:ln>
        </p:spPr>
        <p:txBody>
          <a:bodyPr vert="horz" wrap="square" lIns="91440" tIns="45720" rIns="91440" bIns="45720" anchor="t" anchorCtr="0" compatLnSpc="1">
            <a:normAutofit/>
          </a:bodyPr>
          <a:lstStyle/>
          <a:p>
            <a:pPr marL="0" lvl="0" indent="0">
              <a:buNone/>
            </a:pPr>
            <a:r>
              <a:rPr lang="tr-TR" sz="2400">
                <a:solidFill>
                  <a:srgbClr val="000000"/>
                </a:solidFill>
                <a:latin typeface="Nunito"/>
              </a:rPr>
              <a:t>Biyolojik saatler, bir organizmanın doğuştan gelen zamanlama araçlarıdır. Sirkadiyen ritmi üretirler ve onların zamanlamalarını düzenlerler. Vücuttaki hücrelerde etkileşime giren spesifik moleküllerden (proteinler) oluşurlar. Biyolojik saatler hemen hemen her doku ve organda bulunur. Bilim insanları insanlarda, meyve sineklerinde, farelerde, mantarlarda ve saatin bileşenlerini yapmaktan sorumlu diğer bazı organizmalarda benzer genleri tanımladılar.</a:t>
            </a:r>
            <a:endParaRPr lang="tr-TR" sz="2400">
              <a:solidFill>
                <a:srgbClr val="000000"/>
              </a:solidFill>
            </a:endParaRPr>
          </a:p>
        </p:txBody>
      </p:sp>
    </p:spTree>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name="Slide18">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4291989-AE29-411E-B8EF-9DC9DAC6A21D}"/>
              </a:ext>
            </a:extLst>
          </p:cNvPr>
          <p:cNvSpPr txBox="1">
            <a:spLocks noGrp="1"/>
          </p:cNvSpPr>
          <p:nvPr>
            <p:ph type="title"/>
          </p:nvPr>
        </p:nvSpPr>
        <p:spPr>
          <a:xfrm>
            <a:off x="1154951" y="973671"/>
            <a:ext cx="8761415" cy="706968"/>
          </a:xfrm>
          <a:prstGeom prst="rect">
            <a:avLst/>
          </a:prstGeom>
          <a:noFill/>
          <a:ln>
            <a:noFill/>
          </a:ln>
        </p:spPr>
        <p:txBody>
          <a:bodyPr vert="horz" wrap="square" lIns="91440" tIns="45720" rIns="91440" bIns="45720" anchor="ctr" anchorCtr="0" compatLnSpc="1">
            <a:noAutofit/>
          </a:bodyPr>
          <a:lstStyle/>
          <a:p>
            <a:endParaRPr lang="en-US"/>
          </a:p>
        </p:txBody>
      </p:sp>
      <p:pic>
        <p:nvPicPr>
          <p:cNvPr id="3" name="Resim 4">
            <a:extLst>
              <a:ext uri="{FF2B5EF4-FFF2-40B4-BE49-F238E27FC236}">
                <a16:creationId xmlns:a16="http://schemas.microsoft.com/office/drawing/2014/main" id="{65735790-8424-47AE-9CC5-8A0151F9863C}"/>
              </a:ext>
            </a:extLst>
          </p:cNvPr>
          <p:cNvPicPr>
            <a:picLocks noGrp="1" noChangeAspect="1"/>
          </p:cNvPicPr>
          <p:nvPr>
            <p:ph idx="1"/>
          </p:nvPr>
        </p:nvPicPr>
        <p:blipFill>
          <a:blip r:embed="rId2"/>
          <a:stretch>
            <a:fillRect/>
          </a:stretch>
        </p:blipFill>
        <p:spPr>
          <a:xfrm>
            <a:off x="3002148" y="2603497"/>
            <a:ext cx="5132005" cy="3416298"/>
          </a:xfrm>
          <a:prstGeom prst="rect">
            <a:avLst/>
          </a:prstGeom>
          <a:noFill/>
          <a:ln>
            <a:noFill/>
          </a:ln>
        </p:spPr>
      </p:pic>
    </p:spTree>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name="Slide15">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D445B20-06E8-4147-AB69-5FEDC324F204}"/>
              </a:ext>
            </a:extLst>
          </p:cNvPr>
          <p:cNvSpPr txBox="1">
            <a:spLocks noGrp="1"/>
          </p:cNvSpPr>
          <p:nvPr>
            <p:ph type="title"/>
          </p:nvPr>
        </p:nvSpPr>
        <p:spPr>
          <a:xfrm>
            <a:off x="1154951" y="973671"/>
            <a:ext cx="8761415" cy="706968"/>
          </a:xfrm>
          <a:prstGeom prst="rect">
            <a:avLst/>
          </a:prstGeom>
          <a:noFill/>
          <a:ln>
            <a:noFill/>
          </a:ln>
        </p:spPr>
        <p:txBody>
          <a:bodyPr vert="horz" wrap="square" lIns="91440" tIns="45720" rIns="91440" bIns="45720" anchor="ctr" anchorCtr="0" compatLnSpc="1">
            <a:noAutofit/>
          </a:bodyPr>
          <a:lstStyle/>
          <a:p>
            <a:pPr lvl="0"/>
            <a:r>
              <a:rPr lang="tr-TR"/>
              <a:t>Beyinde  Biyolojik  Saat Nerede?</a:t>
            </a:r>
          </a:p>
        </p:txBody>
      </p:sp>
      <p:sp>
        <p:nvSpPr>
          <p:cNvPr id="3" name="İçerik Yer Tutucusu 2">
            <a:extLst>
              <a:ext uri="{FF2B5EF4-FFF2-40B4-BE49-F238E27FC236}">
                <a16:creationId xmlns:a16="http://schemas.microsoft.com/office/drawing/2014/main" id="{73A83105-0961-40CB-9C3E-BCBC6B6B63D3}"/>
              </a:ext>
            </a:extLst>
          </p:cNvPr>
          <p:cNvSpPr txBox="1">
            <a:spLocks noGrp="1"/>
          </p:cNvSpPr>
          <p:nvPr>
            <p:ph idx="1"/>
          </p:nvPr>
        </p:nvSpPr>
        <p:spPr>
          <a:xfrm>
            <a:off x="1154951" y="2603497"/>
            <a:ext cx="8825660" cy="3416298"/>
          </a:xfrm>
          <a:prstGeom prst="rect">
            <a:avLst/>
          </a:prstGeom>
          <a:noFill/>
          <a:ln>
            <a:noFill/>
          </a:ln>
        </p:spPr>
        <p:txBody>
          <a:bodyPr vert="horz" wrap="square" lIns="91440" tIns="45720" rIns="91440" bIns="45720" anchor="t" anchorCtr="0" compatLnSpc="1">
            <a:normAutofit/>
          </a:bodyPr>
          <a:lstStyle/>
          <a:p>
            <a:pPr marL="0" lvl="0" indent="0">
              <a:buNone/>
            </a:pPr>
            <a:r>
              <a:rPr lang="tr-TR"/>
              <a:t> </a:t>
            </a:r>
            <a:r>
              <a:rPr lang="tr-TR" b="1"/>
              <a:t>Suprakiyazmatik  Çekirdek: </a:t>
            </a:r>
            <a:r>
              <a:rPr lang="tr-TR"/>
              <a:t>Beynin  orta   alt grubunda bulunan ve hipotalamusu oluşturan  hücre  gruplardan  bir tanesidir. Uyku  uyanıklık  döngüsü  de  dahil  olmak  üzere  günlük itmi düzenleyen  biyolojik  saattir.</a:t>
            </a:r>
          </a:p>
        </p:txBody>
      </p:sp>
    </p:spTree>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name="Slide16">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962F9EE-4BAE-40FA-96A9-AD5C8F610E3B}"/>
              </a:ext>
            </a:extLst>
          </p:cNvPr>
          <p:cNvSpPr txBox="1">
            <a:spLocks noGrp="1"/>
          </p:cNvSpPr>
          <p:nvPr>
            <p:ph type="title"/>
          </p:nvPr>
        </p:nvSpPr>
        <p:spPr>
          <a:xfrm>
            <a:off x="1154951" y="973671"/>
            <a:ext cx="8761415" cy="706968"/>
          </a:xfrm>
          <a:prstGeom prst="rect">
            <a:avLst/>
          </a:prstGeom>
          <a:noFill/>
          <a:ln>
            <a:noFill/>
          </a:ln>
        </p:spPr>
        <p:txBody>
          <a:bodyPr vert="horz" wrap="square" lIns="91440" tIns="45720" rIns="91440" bIns="45720" anchor="ctr" anchorCtr="0" compatLnSpc="1">
            <a:noAutofit/>
          </a:bodyPr>
          <a:lstStyle/>
          <a:p>
            <a:endParaRPr lang="en-US"/>
          </a:p>
        </p:txBody>
      </p:sp>
      <p:pic>
        <p:nvPicPr>
          <p:cNvPr id="3" name="Resim 4">
            <a:extLst>
              <a:ext uri="{FF2B5EF4-FFF2-40B4-BE49-F238E27FC236}">
                <a16:creationId xmlns:a16="http://schemas.microsoft.com/office/drawing/2014/main" id="{C83B9AE2-870C-48B8-99AF-EAE00738EEF5}"/>
              </a:ext>
            </a:extLst>
          </p:cNvPr>
          <p:cNvPicPr>
            <a:picLocks noGrp="1" noChangeAspect="1"/>
          </p:cNvPicPr>
          <p:nvPr>
            <p:ph idx="1"/>
          </p:nvPr>
        </p:nvPicPr>
        <p:blipFill>
          <a:blip r:embed="rId2"/>
          <a:stretch>
            <a:fillRect/>
          </a:stretch>
        </p:blipFill>
        <p:spPr>
          <a:xfrm>
            <a:off x="2104427" y="2554915"/>
            <a:ext cx="6482949" cy="4124483"/>
          </a:xfrm>
          <a:prstGeom prst="rect">
            <a:avLst/>
          </a:prstGeom>
          <a:noFill/>
          <a:ln>
            <a:noFill/>
          </a:ln>
        </p:spPr>
      </p:pic>
    </p:spTree>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name="Slide19">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3E8E7CC-EE7B-4971-8F1C-AD3BCEB20F41}"/>
              </a:ext>
            </a:extLst>
          </p:cNvPr>
          <p:cNvSpPr txBox="1">
            <a:spLocks noGrp="1"/>
          </p:cNvSpPr>
          <p:nvPr>
            <p:ph type="title"/>
          </p:nvPr>
        </p:nvSpPr>
        <p:spPr>
          <a:xfrm>
            <a:off x="1154951" y="973671"/>
            <a:ext cx="8761415" cy="706968"/>
          </a:xfrm>
          <a:prstGeom prst="rect">
            <a:avLst/>
          </a:prstGeom>
          <a:noFill/>
          <a:ln>
            <a:noFill/>
          </a:ln>
        </p:spPr>
        <p:txBody>
          <a:bodyPr vert="horz" wrap="square" lIns="91440" tIns="45720" rIns="91440" bIns="45720" anchor="ctr" anchorCtr="0" compatLnSpc="1">
            <a:noAutofit/>
          </a:bodyPr>
          <a:lstStyle/>
          <a:p>
            <a:pPr lvl="0"/>
            <a:r>
              <a:rPr lang="tr-TR"/>
              <a:t>Uykunun Evreleri</a:t>
            </a:r>
          </a:p>
        </p:txBody>
      </p:sp>
      <p:sp>
        <p:nvSpPr>
          <p:cNvPr id="3" name="İçerik Yer Tutucusu 2">
            <a:extLst>
              <a:ext uri="{FF2B5EF4-FFF2-40B4-BE49-F238E27FC236}">
                <a16:creationId xmlns:a16="http://schemas.microsoft.com/office/drawing/2014/main" id="{14BB25FA-01DE-4931-9297-DCED94B16BC7}"/>
              </a:ext>
            </a:extLst>
          </p:cNvPr>
          <p:cNvSpPr txBox="1">
            <a:spLocks noGrp="1"/>
          </p:cNvSpPr>
          <p:nvPr>
            <p:ph idx="1"/>
          </p:nvPr>
        </p:nvSpPr>
        <p:spPr>
          <a:xfrm>
            <a:off x="1154951" y="2603497"/>
            <a:ext cx="8825660" cy="3416298"/>
          </a:xfrm>
          <a:prstGeom prst="rect">
            <a:avLst/>
          </a:prstGeom>
          <a:noFill/>
          <a:ln>
            <a:noFill/>
          </a:ln>
        </p:spPr>
        <p:txBody>
          <a:bodyPr vert="horz" wrap="square" lIns="91440" tIns="45720" rIns="91440" bIns="45720" anchor="t" anchorCtr="0" compatLnSpc="1">
            <a:normAutofit/>
          </a:bodyPr>
          <a:lstStyle/>
          <a:p>
            <a:pPr marL="0" lvl="0" indent="0">
              <a:buNone/>
            </a:pPr>
            <a:r>
              <a:rPr lang="tr-TR" sz="2400" b="1"/>
              <a:t>Uyku  evreleri:</a:t>
            </a:r>
            <a:r>
              <a:rPr lang="tr-TR" sz="2400"/>
              <a:t>Uykunun farklı  aşamaları  esnasında beyindeki  elektrik  hareketliliğindeki  değişimleri  ve bunlara  bağlı  olarak vücudun  verdiği fizyolojik tepkileri  ifade eder ve 5 farklı evrenden oluşur</a:t>
            </a:r>
            <a:r>
              <a:rPr lang="tr-TR"/>
              <a:t>.</a:t>
            </a:r>
          </a:p>
        </p:txBody>
      </p:sp>
    </p:spTree>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name="Slide20">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0639923-5E70-493C-BA9D-ACCB438A017C}"/>
              </a:ext>
            </a:extLst>
          </p:cNvPr>
          <p:cNvSpPr txBox="1">
            <a:spLocks noGrp="1"/>
          </p:cNvSpPr>
          <p:nvPr>
            <p:ph type="title"/>
          </p:nvPr>
        </p:nvSpPr>
        <p:spPr>
          <a:xfrm>
            <a:off x="1154951" y="973671"/>
            <a:ext cx="8761415" cy="706968"/>
          </a:xfrm>
          <a:prstGeom prst="rect">
            <a:avLst/>
          </a:prstGeom>
          <a:noFill/>
          <a:ln>
            <a:noFill/>
          </a:ln>
        </p:spPr>
        <p:txBody>
          <a:bodyPr vert="horz" wrap="square" lIns="91440" tIns="45720" rIns="91440" bIns="45720" anchor="ctr" anchorCtr="0" compatLnSpc="1">
            <a:noAutofit/>
          </a:bodyPr>
          <a:lstStyle/>
          <a:p>
            <a:pPr lvl="0"/>
            <a:r>
              <a:rPr lang="tr-TR"/>
              <a:t>1. Evre</a:t>
            </a:r>
          </a:p>
        </p:txBody>
      </p:sp>
      <p:sp>
        <p:nvSpPr>
          <p:cNvPr id="3" name="Metin Yer Tutucusu 3">
            <a:extLst>
              <a:ext uri="{FF2B5EF4-FFF2-40B4-BE49-F238E27FC236}">
                <a16:creationId xmlns:a16="http://schemas.microsoft.com/office/drawing/2014/main" id="{55F4AF10-8C00-469D-A164-61A13F8926E5}"/>
              </a:ext>
            </a:extLst>
          </p:cNvPr>
          <p:cNvSpPr txBox="1">
            <a:spLocks noGrp="1"/>
          </p:cNvSpPr>
          <p:nvPr>
            <p:ph idx="1"/>
          </p:nvPr>
        </p:nvSpPr>
        <p:spPr>
          <a:xfrm>
            <a:off x="1154951" y="2603497"/>
            <a:ext cx="4825160" cy="3416298"/>
          </a:xfrm>
        </p:spPr>
        <p:txBody>
          <a:bodyPr anchor="ctr"/>
          <a:lstStyle/>
          <a:p>
            <a:pPr lvl="0">
              <a:buFont typeface="Century Gothic"/>
              <a:buAutoNum type="arabicPeriod"/>
            </a:pPr>
            <a:r>
              <a:rPr lang="tr-TR" sz="2400"/>
              <a:t>Uyanıklık  halinden  uykuya  geçiş halidir.</a:t>
            </a:r>
          </a:p>
          <a:p>
            <a:pPr lvl="0">
              <a:buFont typeface="Century Gothic"/>
              <a:buAutoNum type="arabicPeriod"/>
            </a:pPr>
            <a:r>
              <a:rPr lang="tr-TR" sz="2400"/>
              <a:t>17  dakika  arasında  sürer.</a:t>
            </a:r>
          </a:p>
          <a:p>
            <a:pPr lvl="0">
              <a:buFont typeface="Century Gothic"/>
              <a:buAutoNum type="arabicPeriod"/>
            </a:pPr>
            <a:r>
              <a:rPr lang="tr-TR" sz="2400"/>
              <a:t>Uyarıcılara  karşı tepkiselliğimizi  kaybederiz.</a:t>
            </a:r>
          </a:p>
        </p:txBody>
      </p:sp>
      <p:pic>
        <p:nvPicPr>
          <p:cNvPr id="4" name="Resim 6">
            <a:extLst>
              <a:ext uri="{FF2B5EF4-FFF2-40B4-BE49-F238E27FC236}">
                <a16:creationId xmlns:a16="http://schemas.microsoft.com/office/drawing/2014/main" id="{973EE8B3-D544-4874-9925-602515D35488}"/>
              </a:ext>
            </a:extLst>
          </p:cNvPr>
          <p:cNvPicPr>
            <a:picLocks noGrp="1" noChangeAspect="1"/>
          </p:cNvPicPr>
          <p:nvPr>
            <p:ph sz="half" idx="2"/>
          </p:nvPr>
        </p:nvPicPr>
        <p:blipFill>
          <a:blip r:embed="rId2"/>
          <a:stretch>
            <a:fillRect/>
          </a:stretch>
        </p:blipFill>
        <p:spPr>
          <a:xfrm>
            <a:off x="7092159" y="2678113"/>
            <a:ext cx="3057525" cy="3267078"/>
          </a:xfrm>
          <a:prstGeom prst="rect">
            <a:avLst/>
          </a:prstGeom>
          <a:noFill/>
          <a:ln>
            <a:noFill/>
          </a:ln>
        </p:spPr>
      </p:pic>
    </p:spTree>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name="Slide21">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05E8927-8E64-4962-8CEC-C36AF1B4DE00}"/>
              </a:ext>
            </a:extLst>
          </p:cNvPr>
          <p:cNvSpPr txBox="1">
            <a:spLocks noGrp="1"/>
          </p:cNvSpPr>
          <p:nvPr>
            <p:ph type="title"/>
          </p:nvPr>
        </p:nvSpPr>
        <p:spPr>
          <a:xfrm>
            <a:off x="1154951" y="973671"/>
            <a:ext cx="8761415" cy="706968"/>
          </a:xfrm>
          <a:prstGeom prst="rect">
            <a:avLst/>
          </a:prstGeom>
          <a:noFill/>
          <a:ln>
            <a:noFill/>
          </a:ln>
        </p:spPr>
        <p:txBody>
          <a:bodyPr vert="horz" wrap="square" lIns="91440" tIns="45720" rIns="91440" bIns="45720" anchor="ctr" anchorCtr="0" compatLnSpc="1">
            <a:noAutofit/>
          </a:bodyPr>
          <a:lstStyle/>
          <a:p>
            <a:pPr lvl="0"/>
            <a:r>
              <a:rPr lang="tr-TR"/>
              <a:t>2. Evre</a:t>
            </a:r>
          </a:p>
        </p:txBody>
      </p:sp>
      <p:sp>
        <p:nvSpPr>
          <p:cNvPr id="3" name="İçerik Yer Tutucusu 2">
            <a:extLst>
              <a:ext uri="{FF2B5EF4-FFF2-40B4-BE49-F238E27FC236}">
                <a16:creationId xmlns:a16="http://schemas.microsoft.com/office/drawing/2014/main" id="{0EEE26DC-E464-4776-8A27-6BA296C09038}"/>
              </a:ext>
            </a:extLst>
          </p:cNvPr>
          <p:cNvSpPr txBox="1">
            <a:spLocks noGrp="1"/>
          </p:cNvSpPr>
          <p:nvPr>
            <p:ph idx="1"/>
          </p:nvPr>
        </p:nvSpPr>
        <p:spPr>
          <a:xfrm>
            <a:off x="1154951" y="2603497"/>
            <a:ext cx="4825160" cy="3416298"/>
          </a:xfrm>
        </p:spPr>
        <p:txBody>
          <a:bodyPr anchor="ctr"/>
          <a:lstStyle/>
          <a:p>
            <a:pPr lvl="0">
              <a:buFont typeface="Century Gothic"/>
              <a:buAutoNum type="arabicPeriod"/>
            </a:pPr>
            <a:r>
              <a:rPr lang="tr-TR" sz="2400"/>
              <a:t>Uyku  olarak bildiğimiz  durumun  ilk evresidir.</a:t>
            </a:r>
          </a:p>
          <a:p>
            <a:pPr lvl="0">
              <a:buFont typeface="Century Gothic"/>
              <a:buAutoNum type="arabicPeriod"/>
            </a:pPr>
            <a:r>
              <a:rPr lang="tr-TR" sz="2400"/>
              <a:t>Bu  evrede kas  gerginliği  nabız  ve vücut  sıcaklığı  yavaş yavaş düşer  ve uyandırılmak  zorlaşır.</a:t>
            </a:r>
          </a:p>
          <a:p>
            <a:pPr lvl="0">
              <a:buFont typeface="Century Gothic"/>
              <a:buAutoNum type="arabicPeriod"/>
            </a:pPr>
            <a:r>
              <a:rPr lang="tr-TR" sz="2400"/>
              <a:t>Bu  evrede  uyandırılan  kişiler  uyuduklarını bildiriyorlar.</a:t>
            </a:r>
          </a:p>
        </p:txBody>
      </p:sp>
      <p:pic>
        <p:nvPicPr>
          <p:cNvPr id="4" name="Resim 5">
            <a:extLst>
              <a:ext uri="{FF2B5EF4-FFF2-40B4-BE49-F238E27FC236}">
                <a16:creationId xmlns:a16="http://schemas.microsoft.com/office/drawing/2014/main" id="{4F6FE211-74DE-4665-9871-DF416DC0604A}"/>
              </a:ext>
            </a:extLst>
          </p:cNvPr>
          <p:cNvPicPr>
            <a:picLocks noGrp="1" noChangeAspect="1"/>
          </p:cNvPicPr>
          <p:nvPr>
            <p:ph sz="half" idx="2"/>
          </p:nvPr>
        </p:nvPicPr>
        <p:blipFill>
          <a:blip r:embed="rId2"/>
          <a:stretch>
            <a:fillRect/>
          </a:stretch>
        </p:blipFill>
        <p:spPr>
          <a:xfrm>
            <a:off x="6912717" y="2513804"/>
            <a:ext cx="4124328" cy="3505992"/>
          </a:xfrm>
          <a:prstGeom prst="rect">
            <a:avLst/>
          </a:prstGeom>
          <a:noFill/>
          <a:ln>
            <a:noFill/>
          </a:ln>
        </p:spPr>
      </p:pic>
    </p:spTree>
  </p:cSld>
  <p:clrMapOvr>
    <a:masterClrMapping/>
  </p:clrMapOvr>
  <p:transition spd="slow">
    <p:fade/>
  </p:transition>
</p:sld>
</file>

<file path=ppt/slides/slide19.xml><?xml version="1.0" encoding="utf-8"?>
<p:sld xmlns:a="http://schemas.openxmlformats.org/drawingml/2006/main" xmlns:r="http://schemas.openxmlformats.org/officeDocument/2006/relationships" xmlns:p="http://schemas.openxmlformats.org/presentationml/2006/main">
  <p:cSld name="Slide22">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98218D2-1009-4966-9007-BCE3FE369E70}"/>
              </a:ext>
            </a:extLst>
          </p:cNvPr>
          <p:cNvSpPr txBox="1">
            <a:spLocks noGrp="1"/>
          </p:cNvSpPr>
          <p:nvPr>
            <p:ph type="title"/>
          </p:nvPr>
        </p:nvSpPr>
        <p:spPr>
          <a:xfrm>
            <a:off x="1154951" y="973671"/>
            <a:ext cx="8761415" cy="706968"/>
          </a:xfrm>
          <a:prstGeom prst="rect">
            <a:avLst/>
          </a:prstGeom>
          <a:noFill/>
          <a:ln>
            <a:noFill/>
          </a:ln>
        </p:spPr>
        <p:txBody>
          <a:bodyPr vert="horz" wrap="square" lIns="91440" tIns="45720" rIns="91440" bIns="45720" anchor="ctr" anchorCtr="0" compatLnSpc="1">
            <a:noAutofit/>
          </a:bodyPr>
          <a:lstStyle/>
          <a:p>
            <a:pPr lvl="0"/>
            <a:r>
              <a:rPr lang="tr-TR"/>
              <a:t>3. Evre</a:t>
            </a:r>
          </a:p>
        </p:txBody>
      </p:sp>
      <p:sp>
        <p:nvSpPr>
          <p:cNvPr id="3" name="İçerik Yer Tutucusu 2">
            <a:extLst>
              <a:ext uri="{FF2B5EF4-FFF2-40B4-BE49-F238E27FC236}">
                <a16:creationId xmlns:a16="http://schemas.microsoft.com/office/drawing/2014/main" id="{40414598-3C27-4505-8A41-457ABC2E72E0}"/>
              </a:ext>
            </a:extLst>
          </p:cNvPr>
          <p:cNvSpPr txBox="1">
            <a:spLocks noGrp="1"/>
          </p:cNvSpPr>
          <p:nvPr>
            <p:ph idx="1"/>
          </p:nvPr>
        </p:nvSpPr>
        <p:spPr>
          <a:xfrm>
            <a:off x="1154951" y="2603497"/>
            <a:ext cx="8825660" cy="3416298"/>
          </a:xfrm>
          <a:prstGeom prst="rect">
            <a:avLst/>
          </a:prstGeom>
          <a:noFill/>
          <a:ln>
            <a:noFill/>
          </a:ln>
        </p:spPr>
        <p:txBody>
          <a:bodyPr vert="horz" wrap="square" lIns="91440" tIns="45720" rIns="91440" bIns="45720" anchor="ctr" anchorCtr="0" compatLnSpc="1">
            <a:normAutofit/>
          </a:bodyPr>
          <a:lstStyle/>
          <a:p>
            <a:pPr lvl="0">
              <a:buFont typeface="Century Gothic"/>
              <a:buAutoNum type="arabicPeriod"/>
            </a:pPr>
            <a:r>
              <a:rPr lang="tr-TR" sz="2400"/>
              <a:t> Uykuya  daldıktan  30 35   dakika  sonra  3.evreden geçeriz  ve  daha  sonra  4.  evreye  gireriz.</a:t>
            </a:r>
          </a:p>
          <a:p>
            <a:pPr lvl="0">
              <a:buFont typeface="Century Gothic"/>
              <a:buAutoNum type="arabicPeriod"/>
            </a:pPr>
            <a:r>
              <a:rPr lang="tr-TR" sz="2400"/>
              <a:t> 3.  ve 4.  evreden  geçerken  kas gerginliği, nabız,  nefes ve vücut  sıcaklığı daha  da  düşer  uyandırılması zorlaşır.</a:t>
            </a:r>
          </a:p>
        </p:txBody>
      </p:sp>
    </p:spTree>
  </p:cSld>
  <p:clrMapOvr>
    <a:masterClrMapping/>
  </p:clrMapOvr>
  <p:transition spd="slow">
    <p:fade/>
  </p:transition>
</p:sld>
</file>

<file path=ppt/slides/slide20.xml><?xml version="1.0" encoding="utf-8"?>
<p:sld xmlns:a="http://schemas.openxmlformats.org/drawingml/2006/main" xmlns:r="http://schemas.openxmlformats.org/officeDocument/2006/relationships" xmlns:p="http://schemas.openxmlformats.org/presentationml/2006/main">
  <p:cSld name="Slide23">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05E66D1-9786-45F6-828D-0C3B1AFD7C27}"/>
              </a:ext>
            </a:extLst>
          </p:cNvPr>
          <p:cNvSpPr txBox="1">
            <a:spLocks noGrp="1"/>
          </p:cNvSpPr>
          <p:nvPr>
            <p:ph type="title"/>
          </p:nvPr>
        </p:nvSpPr>
        <p:spPr>
          <a:xfrm>
            <a:off x="1154951" y="973671"/>
            <a:ext cx="8761415" cy="706968"/>
          </a:xfrm>
          <a:prstGeom prst="rect">
            <a:avLst/>
          </a:prstGeom>
          <a:noFill/>
          <a:ln>
            <a:noFill/>
          </a:ln>
        </p:spPr>
        <p:txBody>
          <a:bodyPr vert="horz" wrap="square" lIns="91440" tIns="45720" rIns="91440" bIns="45720" anchor="ctr" anchorCtr="0" compatLnSpc="1">
            <a:noAutofit/>
          </a:bodyPr>
          <a:lstStyle/>
          <a:p>
            <a:pPr lvl="0"/>
            <a:r>
              <a:rPr lang="tr-TR"/>
              <a:t>4. Evre</a:t>
            </a:r>
          </a:p>
        </p:txBody>
      </p:sp>
      <p:sp>
        <p:nvSpPr>
          <p:cNvPr id="3" name="İçerik Yer Tutucusu 2">
            <a:extLst>
              <a:ext uri="{FF2B5EF4-FFF2-40B4-BE49-F238E27FC236}">
                <a16:creationId xmlns:a16="http://schemas.microsoft.com/office/drawing/2014/main" id="{376D1E96-6F3E-4ED8-AF36-FBEF4955B899}"/>
              </a:ext>
            </a:extLst>
          </p:cNvPr>
          <p:cNvSpPr txBox="1">
            <a:spLocks noGrp="1"/>
          </p:cNvSpPr>
          <p:nvPr>
            <p:ph idx="1"/>
          </p:nvPr>
        </p:nvSpPr>
        <p:spPr>
          <a:xfrm>
            <a:off x="1154951" y="2603497"/>
            <a:ext cx="4825160" cy="3416298"/>
          </a:xfrm>
        </p:spPr>
        <p:txBody>
          <a:bodyPr anchor="ctr"/>
          <a:lstStyle/>
          <a:p>
            <a:pPr lvl="0">
              <a:buFont typeface="Century Gothic"/>
              <a:buAutoNum type="arabicPeriod"/>
            </a:pPr>
            <a:r>
              <a:rPr lang="tr-TR" sz="2400"/>
              <a:t>Yavaş dalga veya  delta  uykusu  da  denir.</a:t>
            </a:r>
          </a:p>
          <a:p>
            <a:pPr lvl="0">
              <a:buFont typeface="Century Gothic"/>
              <a:buAutoNum type="arabicPeriod"/>
            </a:pPr>
            <a:r>
              <a:rPr lang="tr-TR" sz="2400"/>
              <a:t>Uykunun  en  derin  evresi  olarak kabul edilir.Uyanılması  en  zor evredir. </a:t>
            </a:r>
          </a:p>
          <a:p>
            <a:pPr lvl="0">
              <a:buFont typeface="Century Gothic"/>
              <a:buAutoNum type="arabicPeriod"/>
            </a:pPr>
            <a:r>
              <a:rPr lang="tr-TR" sz="2400"/>
              <a:t>Nabız,  nefes, vücut  sıcaklığı  ve  beyne  giden  kan miktarı  belirgin şekilde  azalır </a:t>
            </a:r>
          </a:p>
        </p:txBody>
      </p:sp>
      <p:pic>
        <p:nvPicPr>
          <p:cNvPr id="4" name="Resim 5">
            <a:extLst>
              <a:ext uri="{FF2B5EF4-FFF2-40B4-BE49-F238E27FC236}">
                <a16:creationId xmlns:a16="http://schemas.microsoft.com/office/drawing/2014/main" id="{BBC885B2-6652-47ED-855F-AAE1F857D75A}"/>
              </a:ext>
            </a:extLst>
          </p:cNvPr>
          <p:cNvPicPr>
            <a:picLocks noGrp="1" noChangeAspect="1"/>
          </p:cNvPicPr>
          <p:nvPr>
            <p:ph sz="half" idx="2"/>
          </p:nvPr>
        </p:nvPicPr>
        <p:blipFill>
          <a:blip r:embed="rId2"/>
          <a:stretch>
            <a:fillRect/>
          </a:stretch>
        </p:blipFill>
        <p:spPr>
          <a:xfrm>
            <a:off x="7185720" y="2603497"/>
            <a:ext cx="2870393" cy="3416298"/>
          </a:xfrm>
          <a:prstGeom prst="rect">
            <a:avLst/>
          </a:prstGeom>
          <a:noFill/>
          <a:ln>
            <a:noFill/>
          </a:ln>
        </p:spPr>
      </p:pic>
    </p:spTree>
  </p:cSld>
  <p:clrMapOvr>
    <a:masterClrMapping/>
  </p:clrMapOvr>
  <p:transition spd="slow">
    <p:fade/>
  </p:transition>
</p:sld>
</file>

<file path=ppt/slides/slide21.xml><?xml version="1.0" encoding="utf-8"?>
<p:sld xmlns:a="http://schemas.openxmlformats.org/drawingml/2006/main" xmlns:r="http://schemas.openxmlformats.org/officeDocument/2006/relationships" xmlns:p="http://schemas.openxmlformats.org/presentationml/2006/main">
  <p:cSld name="Slide24">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03781A8-9FDD-4D02-9279-721BFBF58F85}"/>
              </a:ext>
            </a:extLst>
          </p:cNvPr>
          <p:cNvSpPr txBox="1">
            <a:spLocks noGrp="1"/>
          </p:cNvSpPr>
          <p:nvPr>
            <p:ph type="title"/>
          </p:nvPr>
        </p:nvSpPr>
        <p:spPr>
          <a:xfrm>
            <a:off x="1154951" y="973671"/>
            <a:ext cx="8761415" cy="419362"/>
          </a:xfrm>
          <a:prstGeom prst="rect">
            <a:avLst/>
          </a:prstGeom>
          <a:noFill/>
          <a:ln>
            <a:noFill/>
          </a:ln>
        </p:spPr>
        <p:txBody>
          <a:bodyPr vert="horz" wrap="square" lIns="91440" tIns="45720" rIns="91440" bIns="45720" anchor="ctr" anchorCtr="0" compatLnSpc="1">
            <a:noAutofit/>
          </a:bodyPr>
          <a:lstStyle/>
          <a:p>
            <a:pPr lvl="0"/>
            <a:r>
              <a:rPr lang="tr-TR"/>
              <a:t>REM UYKUSU(5. Evre)</a:t>
            </a:r>
          </a:p>
        </p:txBody>
      </p:sp>
      <p:sp>
        <p:nvSpPr>
          <p:cNvPr id="3" name="İçerik Yer Tutucusu 2">
            <a:extLst>
              <a:ext uri="{FF2B5EF4-FFF2-40B4-BE49-F238E27FC236}">
                <a16:creationId xmlns:a16="http://schemas.microsoft.com/office/drawing/2014/main" id="{62403AE4-4342-4A76-ABCF-DE12ED82FAD7}"/>
              </a:ext>
            </a:extLst>
          </p:cNvPr>
          <p:cNvSpPr txBox="1">
            <a:spLocks noGrp="1"/>
          </p:cNvSpPr>
          <p:nvPr>
            <p:ph idx="1"/>
          </p:nvPr>
        </p:nvSpPr>
        <p:spPr>
          <a:xfrm>
            <a:off x="571500" y="2482449"/>
            <a:ext cx="11304983" cy="3946925"/>
          </a:xfrm>
          <a:prstGeom prst="rect">
            <a:avLst/>
          </a:prstGeom>
          <a:noFill/>
          <a:ln>
            <a:noFill/>
          </a:ln>
        </p:spPr>
        <p:txBody>
          <a:bodyPr vert="horz" wrap="square" lIns="91440" tIns="45720" rIns="91440" bIns="45720" anchor="t" anchorCtr="0" compatLnSpc="1">
            <a:noAutofit/>
          </a:bodyPr>
          <a:lstStyle/>
          <a:p>
            <a:pPr lvl="0">
              <a:buFont typeface="Century Gothic"/>
              <a:buAutoNum type="arabicPeriod"/>
            </a:pPr>
            <a:r>
              <a:rPr lang="tr-TR" sz="2400"/>
              <a:t>Uykumuzun  geriye kalan %20’sini  oluşturur. </a:t>
            </a:r>
          </a:p>
          <a:p>
            <a:pPr lvl="0">
              <a:buFont typeface="Century Gothic"/>
              <a:buAutoNum type="arabicPeriod"/>
            </a:pPr>
            <a:r>
              <a:rPr lang="tr-TR" sz="2400"/>
              <a:t>Hızlı  göz  hareketleri uyku  evresi  olarak da bilinir. </a:t>
            </a:r>
          </a:p>
          <a:p>
            <a:pPr lvl="0">
              <a:buFont typeface="Century Gothic"/>
              <a:buAutoNum type="arabicPeriod"/>
            </a:pPr>
            <a:r>
              <a:rPr lang="tr-TR" sz="2400"/>
              <a:t>2 Beyin  dalgalarının  frekansı  yüksek,  genliği  ise düşüktür.</a:t>
            </a:r>
          </a:p>
          <a:p>
            <a:pPr lvl="0">
              <a:buFont typeface="Century Gothic"/>
              <a:buAutoNum type="arabicPeriod"/>
            </a:pPr>
            <a:r>
              <a:rPr lang="tr-TR" sz="2400"/>
              <a:t>Rem esnasında  vücudumuz  fizyolojik  açıdan oldukça uyarılmıştır.  İstemli  kaslar felçli haldedir. </a:t>
            </a:r>
          </a:p>
          <a:p>
            <a:pPr lvl="0">
              <a:buFont typeface="Century Gothic"/>
              <a:buAutoNum type="arabicPeriod"/>
            </a:pPr>
            <a:r>
              <a:rPr lang="tr-TR" sz="2400"/>
              <a:t>1 Hem uyku  hem  uyarılmışlık  halinden  dolayı Paradoksal  uyku  olarak da isimlendirilmiştir.</a:t>
            </a:r>
          </a:p>
          <a:p>
            <a:pPr lvl="0">
              <a:buFont typeface="Century Gothic"/>
              <a:buAutoNum type="arabicPeriod"/>
            </a:pPr>
            <a:r>
              <a:rPr lang="tr-TR" sz="2400"/>
              <a:t> Sadece  beyin  dalgalarına  bakarak Rem uykusunda olduğunu  belirleyemeyiz,   hızlı  göz  hareketlerine  de bakılmalıdır.</a:t>
            </a:r>
          </a:p>
        </p:txBody>
      </p:sp>
    </p:spTree>
  </p:cSld>
  <p:clrMapOvr>
    <a:masterClrMapping/>
  </p:clrMapOvr>
  <p:transition spd="slow">
    <p:fade/>
  </p:transition>
</p:sld>
</file>

<file path=ppt/slides/slide22.xml><?xml version="1.0" encoding="utf-8"?>
<p:sld xmlns:a="http://schemas.openxmlformats.org/drawingml/2006/main" xmlns:r="http://schemas.openxmlformats.org/officeDocument/2006/relationships" xmlns:p="http://schemas.openxmlformats.org/presentationml/2006/main">
  <p:cSld name="Slide25">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CC1F843-B7EC-4D5A-B7F3-B6CFE77BCFDB}"/>
              </a:ext>
            </a:extLst>
          </p:cNvPr>
          <p:cNvSpPr txBox="1">
            <a:spLocks noGrp="1"/>
          </p:cNvSpPr>
          <p:nvPr>
            <p:ph type="title"/>
          </p:nvPr>
        </p:nvSpPr>
        <p:spPr>
          <a:xfrm>
            <a:off x="1154951" y="973671"/>
            <a:ext cx="8761415" cy="706968"/>
          </a:xfrm>
          <a:prstGeom prst="rect">
            <a:avLst/>
          </a:prstGeom>
          <a:noFill/>
          <a:ln>
            <a:noFill/>
          </a:ln>
        </p:spPr>
        <p:txBody>
          <a:bodyPr vert="horz" wrap="square" lIns="91440" tIns="45720" rIns="91440" bIns="45720" anchor="ctr" anchorCtr="0" compatLnSpc="1">
            <a:noAutofit/>
          </a:bodyPr>
          <a:lstStyle/>
          <a:p>
            <a:pPr lvl="0"/>
            <a:r>
              <a:rPr lang="tr-TR"/>
              <a:t>REM UYKUSU (5.Evre)</a:t>
            </a:r>
          </a:p>
        </p:txBody>
      </p:sp>
      <p:pic>
        <p:nvPicPr>
          <p:cNvPr id="3" name="Resim 4">
            <a:extLst>
              <a:ext uri="{FF2B5EF4-FFF2-40B4-BE49-F238E27FC236}">
                <a16:creationId xmlns:a16="http://schemas.microsoft.com/office/drawing/2014/main" id="{84103545-912B-4530-AC80-AA8526581E57}"/>
              </a:ext>
            </a:extLst>
          </p:cNvPr>
          <p:cNvPicPr>
            <a:picLocks noGrp="1" noChangeAspect="1"/>
          </p:cNvPicPr>
          <p:nvPr>
            <p:ph idx="1"/>
          </p:nvPr>
        </p:nvPicPr>
        <p:blipFill>
          <a:blip r:embed="rId2"/>
          <a:stretch>
            <a:fillRect/>
          </a:stretch>
        </p:blipFill>
        <p:spPr>
          <a:xfrm>
            <a:off x="2855945" y="2603497"/>
            <a:ext cx="5424412" cy="3416298"/>
          </a:xfrm>
          <a:prstGeom prst="rect">
            <a:avLst/>
          </a:prstGeom>
          <a:noFill/>
          <a:ln>
            <a:noFill/>
          </a:ln>
        </p:spPr>
      </p:pic>
    </p:spTree>
  </p:cSld>
  <p:clrMapOvr>
    <a:masterClrMapping/>
  </p:clrMapOvr>
  <p:transition spd="slow">
    <p:fade/>
  </p:transition>
</p:sld>
</file>

<file path=ppt/slides/slide23.xml><?xml version="1.0" encoding="utf-8"?>
<p:sld xmlns:a="http://schemas.openxmlformats.org/drawingml/2006/main" xmlns:r="http://schemas.openxmlformats.org/officeDocument/2006/relationships" xmlns:p="http://schemas.openxmlformats.org/presentationml/2006/main">
  <p:cSld name="Slide17">
    <p:spTree>
      <p:nvGrpSpPr>
        <p:cNvPr id="1" name=""/>
        <p:cNvGrpSpPr/>
        <p:nvPr/>
      </p:nvGrpSpPr>
      <p:grpSpPr>
        <a:xfrm>
          <a:off x="0" y="0"/>
          <a:ext cx="0" cy="0"/>
          <a:chOff x="0" y="0"/>
          <a:chExt cx="0" cy="0"/>
        </a:xfrm>
      </p:grpSpPr>
      <p:sp>
        <p:nvSpPr>
          <p:cNvPr id="2" name="Başlık 4">
            <a:extLst>
              <a:ext uri="{FF2B5EF4-FFF2-40B4-BE49-F238E27FC236}">
                <a16:creationId xmlns:a16="http://schemas.microsoft.com/office/drawing/2014/main" id="{1B87925F-4F7B-4F3F-805C-FF6E85A130F8}"/>
              </a:ext>
            </a:extLst>
          </p:cNvPr>
          <p:cNvSpPr txBox="1">
            <a:spLocks noGrp="1"/>
          </p:cNvSpPr>
          <p:nvPr>
            <p:ph type="title"/>
          </p:nvPr>
        </p:nvSpPr>
        <p:spPr>
          <a:xfrm>
            <a:off x="1154951" y="973671"/>
            <a:ext cx="8761415" cy="706968"/>
          </a:xfrm>
          <a:prstGeom prst="rect">
            <a:avLst/>
          </a:prstGeom>
          <a:noFill/>
          <a:ln>
            <a:noFill/>
          </a:ln>
        </p:spPr>
        <p:txBody>
          <a:bodyPr vert="horz" wrap="square" lIns="91440" tIns="45720" rIns="91440" bIns="45720" anchor="ctr" anchorCtr="0" compatLnSpc="1">
            <a:noAutofit/>
          </a:bodyPr>
          <a:lstStyle/>
          <a:p>
            <a:pPr lvl="0"/>
            <a:r>
              <a:rPr lang="tr-TR"/>
              <a:t>Uyku Bozuklukları</a:t>
            </a:r>
          </a:p>
        </p:txBody>
      </p:sp>
      <p:sp>
        <p:nvSpPr>
          <p:cNvPr id="3" name="Metin kutusu 6">
            <a:extLst>
              <a:ext uri="{FF2B5EF4-FFF2-40B4-BE49-F238E27FC236}">
                <a16:creationId xmlns:a16="http://schemas.microsoft.com/office/drawing/2014/main" id="{ADA4A624-7AAD-46F1-AFA5-135723E73741}"/>
              </a:ext>
            </a:extLst>
          </p:cNvPr>
          <p:cNvSpPr txBox="1"/>
          <p:nvPr/>
        </p:nvSpPr>
        <p:spPr>
          <a:xfrm>
            <a:off x="5184574" y="2505666"/>
            <a:ext cx="1828800" cy="1828800"/>
          </a:xfrm>
          <a:prstGeom prst="rect">
            <a:avLst/>
          </a:prstGeom>
          <a:noFill/>
          <a:ln cap="rnd">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tr-TR" sz="1800" b="0" i="0" u="none" strike="noStrike" kern="1200" cap="none" spc="0" baseline="0">
              <a:solidFill>
                <a:srgbClr val="000000"/>
              </a:solidFill>
              <a:uFillTx/>
              <a:latin typeface="Century Gothic"/>
            </a:endParaRPr>
          </a:p>
        </p:txBody>
      </p:sp>
      <p:sp>
        <p:nvSpPr>
          <p:cNvPr id="4" name="Metin kutusu 10">
            <a:extLst>
              <a:ext uri="{FF2B5EF4-FFF2-40B4-BE49-F238E27FC236}">
                <a16:creationId xmlns:a16="http://schemas.microsoft.com/office/drawing/2014/main" id="{1E3998E4-44E2-4987-9948-56D1D32A7EA2}"/>
              </a:ext>
            </a:extLst>
          </p:cNvPr>
          <p:cNvSpPr txBox="1"/>
          <p:nvPr/>
        </p:nvSpPr>
        <p:spPr>
          <a:xfrm>
            <a:off x="5184574" y="2505666"/>
            <a:ext cx="1828800" cy="1828800"/>
          </a:xfrm>
          <a:prstGeom prst="rect">
            <a:avLst/>
          </a:prstGeom>
          <a:noFill/>
          <a:ln cap="rnd">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tr-TR" sz="1800" b="0" i="0" u="none" strike="noStrike" kern="1200" cap="none" spc="0" baseline="0">
              <a:solidFill>
                <a:srgbClr val="000000"/>
              </a:solidFill>
              <a:uFillTx/>
              <a:latin typeface="Century Gothic"/>
            </a:endParaRPr>
          </a:p>
        </p:txBody>
      </p:sp>
      <p:sp>
        <p:nvSpPr>
          <p:cNvPr id="5" name="Oval 11">
            <a:extLst>
              <a:ext uri="{FF2B5EF4-FFF2-40B4-BE49-F238E27FC236}">
                <a16:creationId xmlns:a16="http://schemas.microsoft.com/office/drawing/2014/main" id="{D150A6B1-B4E5-4DE1-A562-8A13ACF3398E}"/>
              </a:ext>
            </a:extLst>
          </p:cNvPr>
          <p:cNvSpPr/>
          <p:nvPr/>
        </p:nvSpPr>
        <p:spPr>
          <a:xfrm>
            <a:off x="995873" y="3161108"/>
            <a:ext cx="3125391" cy="2756559"/>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B31166"/>
          </a:solidFill>
          <a:ln w="19046" cap="rnd">
            <a:solidFill>
              <a:srgbClr val="830949"/>
            </a:solidFill>
            <a:prstDash val="solid"/>
          </a:ln>
        </p:spPr>
        <p:txBody>
          <a:bodyPr vert="horz" wrap="square" lIns="91440" tIns="45720" rIns="91440" bIns="4572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tr-TR" sz="1800" b="0" i="0" u="none" strike="noStrike" kern="1200" cap="none" spc="0" baseline="0">
                <a:solidFill>
                  <a:srgbClr val="FFFFFF"/>
                </a:solidFill>
                <a:uFillTx/>
                <a:latin typeface="Century Gothic"/>
              </a:rPr>
              <a:t>Narkolepsi</a:t>
            </a:r>
          </a:p>
        </p:txBody>
      </p:sp>
      <p:sp>
        <p:nvSpPr>
          <p:cNvPr id="6" name="Metin kutusu 12">
            <a:extLst>
              <a:ext uri="{FF2B5EF4-FFF2-40B4-BE49-F238E27FC236}">
                <a16:creationId xmlns:a16="http://schemas.microsoft.com/office/drawing/2014/main" id="{338258A2-F902-4F91-8D7C-5AA8357EF4CF}"/>
              </a:ext>
            </a:extLst>
          </p:cNvPr>
          <p:cNvSpPr txBox="1"/>
          <p:nvPr/>
        </p:nvSpPr>
        <p:spPr>
          <a:xfrm>
            <a:off x="5184574" y="2505666"/>
            <a:ext cx="1828800" cy="1828800"/>
          </a:xfrm>
          <a:prstGeom prst="rect">
            <a:avLst/>
          </a:prstGeom>
          <a:noFill/>
          <a:ln cap="rnd">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tr-TR" sz="1800" b="0" i="0" u="none" strike="noStrike" kern="1200" cap="none" spc="0" baseline="0">
              <a:solidFill>
                <a:srgbClr val="000000"/>
              </a:solidFill>
              <a:uFillTx/>
              <a:latin typeface="Century Gothic"/>
            </a:endParaRPr>
          </a:p>
        </p:txBody>
      </p:sp>
      <p:sp>
        <p:nvSpPr>
          <p:cNvPr id="7" name="Oval 14">
            <a:extLst>
              <a:ext uri="{FF2B5EF4-FFF2-40B4-BE49-F238E27FC236}">
                <a16:creationId xmlns:a16="http://schemas.microsoft.com/office/drawing/2014/main" id="{7439F56C-DC2A-4182-BFE1-2602E25D28BE}"/>
              </a:ext>
            </a:extLst>
          </p:cNvPr>
          <p:cNvSpPr/>
          <p:nvPr/>
        </p:nvSpPr>
        <p:spPr>
          <a:xfrm>
            <a:off x="3341711" y="3014950"/>
            <a:ext cx="3006629" cy="2902707"/>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EF53A5"/>
          </a:solidFill>
          <a:ln w="19046" cap="rnd">
            <a:solidFill>
              <a:srgbClr val="A72A50"/>
            </a:solidFill>
            <a:prstDash val="solid"/>
          </a:ln>
        </p:spPr>
        <p:txBody>
          <a:bodyPr vert="horz" wrap="square" lIns="91440" tIns="45720" rIns="91440" bIns="4572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tr-TR" sz="1800" b="0" i="0" u="none" strike="noStrike" kern="1200" cap="none" spc="0" baseline="0">
                <a:solidFill>
                  <a:srgbClr val="FFFFFF"/>
                </a:solidFill>
                <a:uFillTx/>
                <a:latin typeface="Century Gothic"/>
              </a:rPr>
              <a:t>Uyku apnesi</a:t>
            </a:r>
          </a:p>
        </p:txBody>
      </p:sp>
      <p:sp>
        <p:nvSpPr>
          <p:cNvPr id="8" name="Oval 17">
            <a:extLst>
              <a:ext uri="{FF2B5EF4-FFF2-40B4-BE49-F238E27FC236}">
                <a16:creationId xmlns:a16="http://schemas.microsoft.com/office/drawing/2014/main" id="{A9AA5655-5FC5-459E-9F38-DF1936CD3894}"/>
              </a:ext>
            </a:extLst>
          </p:cNvPr>
          <p:cNvSpPr/>
          <p:nvPr/>
        </p:nvSpPr>
        <p:spPr>
          <a:xfrm>
            <a:off x="5418981" y="2925357"/>
            <a:ext cx="2851547" cy="2902707"/>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B31166"/>
          </a:solidFill>
          <a:ln w="19046" cap="rnd">
            <a:solidFill>
              <a:srgbClr val="830949"/>
            </a:solidFill>
            <a:prstDash val="solid"/>
          </a:ln>
        </p:spPr>
        <p:txBody>
          <a:bodyPr vert="horz" wrap="square" lIns="91440" tIns="45720" rIns="91440" bIns="4572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tr-TR" sz="1800" b="0" i="0" u="none" strike="noStrike" kern="1200" cap="none" spc="0" baseline="0">
                <a:solidFill>
                  <a:srgbClr val="FFFFFF"/>
                </a:solidFill>
                <a:uFillTx/>
                <a:latin typeface="Century Gothic"/>
              </a:rPr>
              <a:t>Gece Terörü</a:t>
            </a:r>
          </a:p>
        </p:txBody>
      </p:sp>
      <p:sp>
        <p:nvSpPr>
          <p:cNvPr id="9" name="Oval 18">
            <a:extLst>
              <a:ext uri="{FF2B5EF4-FFF2-40B4-BE49-F238E27FC236}">
                <a16:creationId xmlns:a16="http://schemas.microsoft.com/office/drawing/2014/main" id="{6C4B6D92-DF4C-49D7-A024-266B81276C77}"/>
              </a:ext>
            </a:extLst>
          </p:cNvPr>
          <p:cNvSpPr/>
          <p:nvPr/>
        </p:nvSpPr>
        <p:spPr>
          <a:xfrm>
            <a:off x="7676854" y="2883112"/>
            <a:ext cx="2851547" cy="29871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EF53A5"/>
          </a:solidFill>
          <a:ln w="19046" cap="rnd">
            <a:solidFill>
              <a:srgbClr val="830949"/>
            </a:solidFill>
            <a:prstDash val="solid"/>
          </a:ln>
        </p:spPr>
        <p:txBody>
          <a:bodyPr vert="horz" wrap="square" lIns="91440" tIns="45720" rIns="91440" bIns="4572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tr-TR" sz="1800" b="0" i="0" u="none" strike="noStrike" kern="1200" cap="none" spc="0" baseline="0">
                <a:solidFill>
                  <a:srgbClr val="FFFFFF"/>
                </a:solidFill>
                <a:uFillTx/>
                <a:latin typeface="Century Gothic"/>
              </a:rPr>
              <a:t>Uykusuzluk</a:t>
            </a:r>
          </a:p>
        </p:txBody>
      </p:sp>
    </p:spTree>
  </p:cSld>
  <p:clrMapOvr>
    <a:masterClrMapping/>
  </p:clrMapOvr>
  <p:transition spd="slow">
    <p:fade/>
  </p:transition>
</p:sld>
</file>

<file path=ppt/slides/slide24.xml><?xml version="1.0" encoding="utf-8"?>
<p:sld xmlns:a="http://schemas.openxmlformats.org/drawingml/2006/main" xmlns:r="http://schemas.openxmlformats.org/officeDocument/2006/relationships" xmlns:p="http://schemas.openxmlformats.org/presentationml/2006/main">
  <p:cSld name="Slide26">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6CF482C-FDC1-483B-A6EC-21501BC7FF6A}"/>
              </a:ext>
            </a:extLst>
          </p:cNvPr>
          <p:cNvSpPr txBox="1">
            <a:spLocks noGrp="1"/>
          </p:cNvSpPr>
          <p:nvPr>
            <p:ph type="title"/>
          </p:nvPr>
        </p:nvSpPr>
        <p:spPr>
          <a:xfrm>
            <a:off x="1154951" y="973671"/>
            <a:ext cx="8761415" cy="706968"/>
          </a:xfrm>
          <a:prstGeom prst="rect">
            <a:avLst/>
          </a:prstGeom>
          <a:noFill/>
          <a:ln>
            <a:noFill/>
          </a:ln>
        </p:spPr>
        <p:txBody>
          <a:bodyPr vert="horz" wrap="square" lIns="91440" tIns="45720" rIns="91440" bIns="45720" anchor="ctr" anchorCtr="0" compatLnSpc="1">
            <a:noAutofit/>
          </a:bodyPr>
          <a:lstStyle/>
          <a:p>
            <a:pPr lvl="0"/>
            <a:r>
              <a:rPr lang="tr-TR"/>
              <a:t>Narkolepsi</a:t>
            </a:r>
          </a:p>
        </p:txBody>
      </p:sp>
      <p:sp>
        <p:nvSpPr>
          <p:cNvPr id="3" name="İçerik Yer Tutucusu 2">
            <a:extLst>
              <a:ext uri="{FF2B5EF4-FFF2-40B4-BE49-F238E27FC236}">
                <a16:creationId xmlns:a16="http://schemas.microsoft.com/office/drawing/2014/main" id="{6F52195E-090B-4AF0-A894-55BB3426AE9E}"/>
              </a:ext>
            </a:extLst>
          </p:cNvPr>
          <p:cNvSpPr txBox="1">
            <a:spLocks noGrp="1"/>
          </p:cNvSpPr>
          <p:nvPr>
            <p:ph idx="1"/>
          </p:nvPr>
        </p:nvSpPr>
        <p:spPr>
          <a:xfrm>
            <a:off x="1154951" y="2603497"/>
            <a:ext cx="8825660" cy="3416298"/>
          </a:xfrm>
          <a:prstGeom prst="rect">
            <a:avLst/>
          </a:prstGeom>
          <a:noFill/>
          <a:ln>
            <a:noFill/>
          </a:ln>
        </p:spPr>
        <p:txBody>
          <a:bodyPr vert="horz" wrap="square" lIns="91440" tIns="45720" rIns="91440" bIns="45720" anchor="t" anchorCtr="0" compatLnSpc="1">
            <a:normAutofit/>
          </a:bodyPr>
          <a:lstStyle/>
          <a:p>
            <a:pPr lvl="0">
              <a:buFont typeface="Century Gothic"/>
              <a:buAutoNum type="arabicPeriod"/>
            </a:pPr>
            <a:r>
              <a:rPr lang="tr-TR" sz="2400"/>
              <a:t>Genellikle  uyku  nöbetleri  şeklinde  görülen  aşırı uyuma  hali ile  kendini  belli  eden  kronik  bozukluktur.</a:t>
            </a:r>
          </a:p>
          <a:p>
            <a:pPr lvl="0">
              <a:buFont typeface="Century Gothic"/>
              <a:buAutoNum type="arabicPeriod"/>
            </a:pPr>
            <a:r>
              <a:rPr lang="tr-TR" sz="2400"/>
              <a:t> Duygusal  değişiklikler   tetikler Nöbetlere  kısa  REM süreçleri  ve kas kontrol  kaybı eşlik  eder. </a:t>
            </a:r>
          </a:p>
          <a:p>
            <a:pPr lvl="0">
              <a:buFont typeface="Century Gothic"/>
              <a:buAutoNum type="arabicPeriod"/>
            </a:pPr>
            <a:r>
              <a:rPr lang="tr-TR" sz="2400"/>
              <a:t>Gündelik  işlevselliği  etkiler. Uygunsuz  ortamlarda uyuma  gibi (araba kullanırken,  sohbet  esnasında).</a:t>
            </a:r>
          </a:p>
        </p:txBody>
      </p:sp>
    </p:spTree>
  </p:cSld>
  <p:clrMapOvr>
    <a:masterClrMapping/>
  </p:clrMapOvr>
  <p:transition spd="slow">
    <p:fade/>
  </p:transition>
</p:sld>
</file>

<file path=ppt/slides/slide25.xml><?xml version="1.0" encoding="utf-8"?>
<p:sld xmlns:a="http://schemas.openxmlformats.org/drawingml/2006/main" xmlns:r="http://schemas.openxmlformats.org/officeDocument/2006/relationships" xmlns:p="http://schemas.openxmlformats.org/presentationml/2006/main">
  <p:cSld name="Slide27">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8AA01CB-A9B1-42FA-A066-7ED6886C25B4}"/>
              </a:ext>
            </a:extLst>
          </p:cNvPr>
          <p:cNvSpPr txBox="1">
            <a:spLocks noGrp="1"/>
          </p:cNvSpPr>
          <p:nvPr>
            <p:ph type="title"/>
          </p:nvPr>
        </p:nvSpPr>
        <p:spPr>
          <a:xfrm>
            <a:off x="1154951" y="973671"/>
            <a:ext cx="8761415" cy="706968"/>
          </a:xfrm>
          <a:prstGeom prst="rect">
            <a:avLst/>
          </a:prstGeom>
          <a:noFill/>
          <a:ln>
            <a:noFill/>
          </a:ln>
        </p:spPr>
        <p:txBody>
          <a:bodyPr vert="horz" wrap="square" lIns="91440" tIns="45720" rIns="91440" bIns="45720" anchor="ctr" anchorCtr="0" compatLnSpc="1">
            <a:noAutofit/>
          </a:bodyPr>
          <a:lstStyle/>
          <a:p>
            <a:pPr lvl="0"/>
            <a:r>
              <a:rPr lang="tr-TR"/>
              <a:t>Narkolepsi</a:t>
            </a:r>
          </a:p>
        </p:txBody>
      </p:sp>
      <p:pic>
        <p:nvPicPr>
          <p:cNvPr id="3" name="Resim 4">
            <a:extLst>
              <a:ext uri="{FF2B5EF4-FFF2-40B4-BE49-F238E27FC236}">
                <a16:creationId xmlns:a16="http://schemas.microsoft.com/office/drawing/2014/main" id="{B5BDF51A-E8E4-4F68-8490-89E3744428F5}"/>
              </a:ext>
            </a:extLst>
          </p:cNvPr>
          <p:cNvPicPr>
            <a:picLocks noGrp="1" noChangeAspect="1"/>
          </p:cNvPicPr>
          <p:nvPr>
            <p:ph idx="1"/>
          </p:nvPr>
        </p:nvPicPr>
        <p:blipFill>
          <a:blip r:embed="rId2"/>
          <a:stretch>
            <a:fillRect/>
          </a:stretch>
        </p:blipFill>
        <p:spPr>
          <a:xfrm>
            <a:off x="3001920" y="2603497"/>
            <a:ext cx="5132472" cy="3416298"/>
          </a:xfrm>
          <a:prstGeom prst="rect">
            <a:avLst/>
          </a:prstGeom>
          <a:noFill/>
          <a:ln>
            <a:noFill/>
          </a:ln>
        </p:spPr>
      </p:pic>
    </p:spTree>
  </p:cSld>
  <p:clrMapOvr>
    <a:masterClrMapping/>
  </p:clrMapOvr>
  <p:transition spd="slow">
    <p:fade/>
  </p:transition>
</p:sld>
</file>

<file path=ppt/slides/slide26.xml><?xml version="1.0" encoding="utf-8"?>
<p:sld xmlns:a="http://schemas.openxmlformats.org/drawingml/2006/main" xmlns:r="http://schemas.openxmlformats.org/officeDocument/2006/relationships" xmlns:p="http://schemas.openxmlformats.org/presentationml/2006/main">
  <p:cSld name="Slide28">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9E23BE0-EE4F-4E33-AC10-C743BD91F3DE}"/>
              </a:ext>
            </a:extLst>
          </p:cNvPr>
          <p:cNvSpPr txBox="1">
            <a:spLocks noGrp="1"/>
          </p:cNvSpPr>
          <p:nvPr>
            <p:ph type="title"/>
          </p:nvPr>
        </p:nvSpPr>
        <p:spPr>
          <a:xfrm>
            <a:off x="1154951" y="973671"/>
            <a:ext cx="8761415" cy="706968"/>
          </a:xfrm>
          <a:prstGeom prst="rect">
            <a:avLst/>
          </a:prstGeom>
          <a:noFill/>
          <a:ln>
            <a:noFill/>
          </a:ln>
        </p:spPr>
        <p:txBody>
          <a:bodyPr vert="horz" wrap="square" lIns="91440" tIns="45720" rIns="91440" bIns="45720" anchor="ctr" anchorCtr="0" compatLnSpc="1">
            <a:noAutofit/>
          </a:bodyPr>
          <a:lstStyle/>
          <a:p>
            <a:pPr lvl="0"/>
            <a:r>
              <a:rPr lang="tr-TR"/>
              <a:t>Uyku Apnesi</a:t>
            </a:r>
          </a:p>
        </p:txBody>
      </p:sp>
      <p:sp>
        <p:nvSpPr>
          <p:cNvPr id="3" name="İçerik Yer Tutucusu 2">
            <a:extLst>
              <a:ext uri="{FF2B5EF4-FFF2-40B4-BE49-F238E27FC236}">
                <a16:creationId xmlns:a16="http://schemas.microsoft.com/office/drawing/2014/main" id="{E908EBF4-FC54-450D-AC94-13EF745CFC24}"/>
              </a:ext>
            </a:extLst>
          </p:cNvPr>
          <p:cNvSpPr txBox="1">
            <a:spLocks noGrp="1"/>
          </p:cNvSpPr>
          <p:nvPr>
            <p:ph idx="1"/>
          </p:nvPr>
        </p:nvSpPr>
        <p:spPr>
          <a:xfrm>
            <a:off x="1154951" y="2603497"/>
            <a:ext cx="8825660" cy="3416298"/>
          </a:xfrm>
          <a:prstGeom prst="rect">
            <a:avLst/>
          </a:prstGeom>
          <a:noFill/>
          <a:ln>
            <a:noFill/>
          </a:ln>
        </p:spPr>
        <p:txBody>
          <a:bodyPr vert="horz" wrap="square" lIns="91440" tIns="45720" rIns="91440" bIns="45720" anchor="t" anchorCtr="0" compatLnSpc="1">
            <a:normAutofit/>
          </a:bodyPr>
          <a:lstStyle/>
          <a:p>
            <a:pPr lvl="0">
              <a:buFont typeface="Century Gothic"/>
              <a:buAutoNum type="arabicPeriod"/>
            </a:pPr>
            <a:r>
              <a:rPr lang="tr-TR" sz="2400"/>
              <a:t> Uyku Apnesi kişinin  Uyku  esnasında  tekrarlanan 10  sn  veya daha uzun  süren  aralıklarla  nefes  almayı  durdurmasıdır.</a:t>
            </a:r>
          </a:p>
          <a:p>
            <a:pPr lvl="0">
              <a:buFont typeface="Century Gothic"/>
              <a:buAutoNum type="arabicPeriod"/>
            </a:pPr>
            <a:r>
              <a:rPr lang="tr-TR" sz="2400"/>
              <a:t> Sık  horlama,  fazla kilo, benzodiapin alınması   ,alkol alımı uyku apnesi ihtimalini  artırır. </a:t>
            </a:r>
          </a:p>
          <a:p>
            <a:pPr lvl="0">
              <a:buFont typeface="Century Gothic"/>
              <a:buAutoNum type="arabicPeriod"/>
            </a:pPr>
            <a:r>
              <a:rPr lang="tr-TR" sz="2400"/>
              <a:t>Kişi gece boyunca  200-400  defa  uyanabilir</a:t>
            </a:r>
            <a:r>
              <a:rPr lang="tr-TR"/>
              <a:t>.</a:t>
            </a:r>
          </a:p>
        </p:txBody>
      </p:sp>
    </p:spTree>
  </p:cSld>
  <p:clrMapOvr>
    <a:masterClrMapping/>
  </p:clrMapOvr>
  <p:transition spd="slow">
    <p:fade/>
  </p:transition>
</p:sld>
</file>

<file path=ppt/slides/slide27.xml><?xml version="1.0" encoding="utf-8"?>
<p:sld xmlns:a="http://schemas.openxmlformats.org/drawingml/2006/main" xmlns:r="http://schemas.openxmlformats.org/officeDocument/2006/relationships" xmlns:p="http://schemas.openxmlformats.org/presentationml/2006/main">
  <p:cSld name="Slide29">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6CF1CA4-94BF-4C33-90F9-917429E674D6}"/>
              </a:ext>
            </a:extLst>
          </p:cNvPr>
          <p:cNvSpPr txBox="1">
            <a:spLocks noGrp="1"/>
          </p:cNvSpPr>
          <p:nvPr>
            <p:ph type="title"/>
          </p:nvPr>
        </p:nvSpPr>
        <p:spPr>
          <a:xfrm>
            <a:off x="1154951" y="973671"/>
            <a:ext cx="8761415" cy="706968"/>
          </a:xfrm>
          <a:prstGeom prst="rect">
            <a:avLst/>
          </a:prstGeom>
          <a:noFill/>
          <a:ln>
            <a:noFill/>
          </a:ln>
        </p:spPr>
        <p:txBody>
          <a:bodyPr vert="horz" wrap="square" lIns="91440" tIns="45720" rIns="91440" bIns="45720" anchor="ctr" anchorCtr="0" compatLnSpc="1">
            <a:noAutofit/>
          </a:bodyPr>
          <a:lstStyle/>
          <a:p>
            <a:pPr lvl="0"/>
            <a:r>
              <a:rPr lang="tr-TR"/>
              <a:t>Gece Terörü</a:t>
            </a:r>
          </a:p>
        </p:txBody>
      </p:sp>
      <p:sp>
        <p:nvSpPr>
          <p:cNvPr id="3" name="İçerik Yer Tutucusu 2">
            <a:extLst>
              <a:ext uri="{FF2B5EF4-FFF2-40B4-BE49-F238E27FC236}">
                <a16:creationId xmlns:a16="http://schemas.microsoft.com/office/drawing/2014/main" id="{AEAD5B26-D90F-4FD0-9848-B747A010036D}"/>
              </a:ext>
            </a:extLst>
          </p:cNvPr>
          <p:cNvSpPr txBox="1">
            <a:spLocks noGrp="1"/>
          </p:cNvSpPr>
          <p:nvPr>
            <p:ph idx="1"/>
          </p:nvPr>
        </p:nvSpPr>
        <p:spPr>
          <a:xfrm>
            <a:off x="1154951" y="2603497"/>
            <a:ext cx="8825660" cy="3416298"/>
          </a:xfrm>
          <a:prstGeom prst="rect">
            <a:avLst/>
          </a:prstGeom>
          <a:noFill/>
          <a:ln>
            <a:noFill/>
          </a:ln>
        </p:spPr>
        <p:txBody>
          <a:bodyPr vert="horz" wrap="square" lIns="91440" tIns="45720" rIns="91440" bIns="45720" anchor="t" anchorCtr="0" compatLnSpc="1">
            <a:normAutofit/>
          </a:bodyPr>
          <a:lstStyle/>
          <a:p>
            <a:pPr lvl="0">
              <a:buFont typeface="Century Gothic"/>
              <a:buAutoNum type="arabicPeriod"/>
            </a:pPr>
            <a:r>
              <a:rPr lang="tr-TR" sz="2400"/>
              <a:t>Evre 3,  4  (Delta  uykusu)  esnasında  meydana  gelir.</a:t>
            </a:r>
          </a:p>
          <a:p>
            <a:pPr lvl="0">
              <a:buFont typeface="Century Gothic"/>
              <a:buAutoNum type="arabicPeriod"/>
            </a:pPr>
            <a:r>
              <a:rPr lang="tr-TR" sz="2400"/>
              <a:t> Genellikle  keskin  bir  çığlıkla başlayan,  korkuyla aniden  uyanma  şeklinde  devam  eden,  kalp  atışlarının ve nefes  alıp vermenin  hızlandığı,  korku  veren  bir deneyimdir.</a:t>
            </a:r>
          </a:p>
          <a:p>
            <a:pPr lvl="0">
              <a:buFont typeface="Century Gothic"/>
              <a:buAutoNum type="arabicPeriod"/>
            </a:pPr>
            <a:r>
              <a:rPr lang="tr-TR" sz="2400"/>
              <a:t> 4 12  yaş  çocuklarda    görülür  ergenlikle kaybolur</a:t>
            </a:r>
          </a:p>
        </p:txBody>
      </p:sp>
    </p:spTree>
  </p:cSld>
  <p:clrMapOvr>
    <a:masterClrMapping/>
  </p:clrMapOvr>
  <p:transition spd="slow">
    <p:fade/>
  </p:transition>
</p:sld>
</file>

<file path=ppt/slides/slide28.xml><?xml version="1.0" encoding="utf-8"?>
<p:sld xmlns:a="http://schemas.openxmlformats.org/drawingml/2006/main" xmlns:r="http://schemas.openxmlformats.org/officeDocument/2006/relationships" xmlns:p="http://schemas.openxmlformats.org/presentationml/2006/main">
  <p:cSld name="Slide30">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AD6044A-06A1-40D1-AB63-08403A7CBAA7}"/>
              </a:ext>
            </a:extLst>
          </p:cNvPr>
          <p:cNvSpPr txBox="1">
            <a:spLocks noGrp="1"/>
          </p:cNvSpPr>
          <p:nvPr>
            <p:ph type="title"/>
          </p:nvPr>
        </p:nvSpPr>
        <p:spPr>
          <a:xfrm>
            <a:off x="1154951" y="973671"/>
            <a:ext cx="8761415" cy="706968"/>
          </a:xfrm>
          <a:prstGeom prst="rect">
            <a:avLst/>
          </a:prstGeom>
          <a:noFill/>
          <a:ln>
            <a:noFill/>
          </a:ln>
        </p:spPr>
        <p:txBody>
          <a:bodyPr vert="horz" wrap="square" lIns="91440" tIns="45720" rIns="91440" bIns="45720" anchor="ctr" anchorCtr="0" compatLnSpc="1">
            <a:noAutofit/>
          </a:bodyPr>
          <a:lstStyle/>
          <a:p>
            <a:pPr lvl="0"/>
            <a:r>
              <a:rPr lang="tr-TR"/>
              <a:t>Uykusuzluk</a:t>
            </a:r>
          </a:p>
        </p:txBody>
      </p:sp>
      <p:sp>
        <p:nvSpPr>
          <p:cNvPr id="3" name="İçerik Yer Tutucusu 2">
            <a:extLst>
              <a:ext uri="{FF2B5EF4-FFF2-40B4-BE49-F238E27FC236}">
                <a16:creationId xmlns:a16="http://schemas.microsoft.com/office/drawing/2014/main" id="{20D69E25-7C2A-41DE-BC76-22487B82105D}"/>
              </a:ext>
            </a:extLst>
          </p:cNvPr>
          <p:cNvSpPr txBox="1">
            <a:spLocks noGrp="1"/>
          </p:cNvSpPr>
          <p:nvPr>
            <p:ph idx="1"/>
          </p:nvPr>
        </p:nvSpPr>
        <p:spPr>
          <a:xfrm>
            <a:off x="1154951" y="2603497"/>
            <a:ext cx="8825660" cy="3416298"/>
          </a:xfrm>
          <a:prstGeom prst="rect">
            <a:avLst/>
          </a:prstGeom>
          <a:noFill/>
          <a:ln>
            <a:noFill/>
          </a:ln>
        </p:spPr>
        <p:txBody>
          <a:bodyPr vert="horz" wrap="square" lIns="91440" tIns="45720" rIns="91440" bIns="45720" anchor="t" anchorCtr="0" compatLnSpc="1">
            <a:noAutofit/>
          </a:bodyPr>
          <a:lstStyle/>
          <a:p>
            <a:pPr lvl="0">
              <a:buFont typeface="Century Gothic"/>
              <a:buAutoNum type="arabicPeriod"/>
            </a:pPr>
            <a:r>
              <a:rPr lang="tr-TR" sz="2400"/>
              <a:t>Uykuya  dalmak ve  uykuyu  sürdürmekte  yaşanan sıkıntılar olarak tanımlanır.</a:t>
            </a:r>
          </a:p>
          <a:p>
            <a:pPr lvl="0">
              <a:buFont typeface="Century Gothic"/>
              <a:buAutoNum type="arabicPeriod"/>
            </a:pPr>
            <a:r>
              <a:rPr lang="tr-TR" sz="2400"/>
              <a:t> Yorgunluk,  konsantrasyon  eksikliği,  bellek  sorunları  vb. şikayetlerle  bağdaştırılır . </a:t>
            </a:r>
          </a:p>
          <a:p>
            <a:pPr lvl="0">
              <a:buFont typeface="Century Gothic"/>
              <a:buAutoNum type="arabicPeriod"/>
            </a:pPr>
            <a:r>
              <a:rPr lang="tr-TR" sz="2400"/>
              <a:t>Psikolojik  sebebi  arasında stresli  olaylar,  endişe,  kayıp ölüm gösteriliyor. Fizyolojik  sebepler;  günlük  ritmin bozulması  (gece vardiyası),  sağlık sorunları,  kronik ağrı, alkol  ve  madde kullanımı. İlaçlı  ve  ilaçsız  tedavisi  vardır.</a:t>
            </a:r>
          </a:p>
        </p:txBody>
      </p:sp>
    </p:spTree>
  </p:cSld>
  <p:clrMapOvr>
    <a:masterClrMapping/>
  </p:clrMapOvr>
  <p:transition spd="slow">
    <p:fade/>
  </p:transition>
</p:sld>
</file>

<file path=ppt/slides/slide29.xml><?xml version="1.0" encoding="utf-8"?>
<p:sld xmlns:a="http://schemas.openxmlformats.org/drawingml/2006/main" xmlns:r="http://schemas.openxmlformats.org/officeDocument/2006/relationships" xmlns:p="http://schemas.openxmlformats.org/presentationml/2006/main">
  <p:cSld name="Slide31">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BF4815B-503F-4FD9-8CFC-23D046949D6C}"/>
              </a:ext>
            </a:extLst>
          </p:cNvPr>
          <p:cNvSpPr txBox="1">
            <a:spLocks noGrp="1"/>
          </p:cNvSpPr>
          <p:nvPr>
            <p:ph type="title"/>
          </p:nvPr>
        </p:nvSpPr>
        <p:spPr>
          <a:xfrm>
            <a:off x="1154951" y="973671"/>
            <a:ext cx="8761415" cy="706968"/>
          </a:xfrm>
          <a:prstGeom prst="rect">
            <a:avLst/>
          </a:prstGeom>
          <a:noFill/>
          <a:ln>
            <a:noFill/>
          </a:ln>
        </p:spPr>
        <p:txBody>
          <a:bodyPr vert="horz" wrap="square" lIns="91440" tIns="45720" rIns="91440" bIns="45720" anchor="ctr" anchorCtr="0" compatLnSpc="1">
            <a:noAutofit/>
          </a:bodyPr>
          <a:lstStyle/>
          <a:p>
            <a:pPr lvl="0"/>
            <a:r>
              <a:rPr lang="tr-TR"/>
              <a:t>Rüyalar</a:t>
            </a:r>
          </a:p>
        </p:txBody>
      </p:sp>
      <p:sp>
        <p:nvSpPr>
          <p:cNvPr id="3" name="İçerik Yer Tutucusu 2">
            <a:extLst>
              <a:ext uri="{FF2B5EF4-FFF2-40B4-BE49-F238E27FC236}">
                <a16:creationId xmlns:a16="http://schemas.microsoft.com/office/drawing/2014/main" id="{4F10916F-E505-4016-AA89-AF045290AC0F}"/>
              </a:ext>
            </a:extLst>
          </p:cNvPr>
          <p:cNvSpPr txBox="1">
            <a:spLocks noGrp="1"/>
          </p:cNvSpPr>
          <p:nvPr>
            <p:ph idx="1"/>
          </p:nvPr>
        </p:nvSpPr>
        <p:spPr>
          <a:xfrm>
            <a:off x="1154951" y="2603497"/>
            <a:ext cx="8825660" cy="3416298"/>
          </a:xfrm>
          <a:prstGeom prst="rect">
            <a:avLst/>
          </a:prstGeom>
          <a:noFill/>
          <a:ln>
            <a:noFill/>
          </a:ln>
        </p:spPr>
        <p:txBody>
          <a:bodyPr vert="horz" wrap="square" lIns="91440" tIns="45720" rIns="91440" bIns="45720" anchor="t" anchorCtr="0" compatLnSpc="1">
            <a:normAutofit/>
          </a:bodyPr>
          <a:lstStyle/>
          <a:p>
            <a:pPr marL="0" lvl="0" indent="0">
              <a:buNone/>
            </a:pPr>
            <a:r>
              <a:rPr lang="tr-TR" sz="2400" b="1">
                <a:solidFill>
                  <a:srgbClr val="000000"/>
                </a:solidFill>
                <a:latin typeface="-apple-system"/>
              </a:rPr>
              <a:t>Rüya</a:t>
            </a:r>
            <a:r>
              <a:rPr lang="tr-TR" sz="2400">
                <a:solidFill>
                  <a:srgbClr val="000000"/>
                </a:solidFill>
                <a:latin typeface="-apple-system"/>
              </a:rPr>
              <a:t>, uykunun genel ve karakteristik özelliklerinden birii olup, uykunun hızlı</a:t>
            </a:r>
            <a:r>
              <a:rPr lang="tr-TR" sz="2400">
                <a:solidFill>
                  <a:srgbClr val="000000"/>
                </a:solidFill>
                <a:latin typeface="-apple-system"/>
                <a:hlinkClick r:id="rId2" tooltip="Hızlı göz hareketi"/>
              </a:rPr>
              <a:t> </a:t>
            </a:r>
            <a:r>
              <a:rPr lang="tr-TR" sz="2400">
                <a:solidFill>
                  <a:srgbClr val="000000"/>
                </a:solidFill>
                <a:latin typeface="-apple-system"/>
              </a:rPr>
              <a:t>göz</a:t>
            </a:r>
            <a:r>
              <a:rPr lang="tr-TR" sz="2400">
                <a:solidFill>
                  <a:srgbClr val="000000"/>
                </a:solidFill>
                <a:latin typeface="-apple-system"/>
                <a:hlinkClick r:id="rId2" tooltip="Hızlı göz hareketi"/>
              </a:rPr>
              <a:t> </a:t>
            </a:r>
            <a:r>
              <a:rPr lang="tr-TR" sz="2400">
                <a:solidFill>
                  <a:srgbClr val="000000"/>
                </a:solidFill>
                <a:latin typeface="-apple-system"/>
              </a:rPr>
              <a:t>hareketi (REM) adlı evreleriyle yakından ilişkili bulunan, görsel ve işitsel algı ve duygulardır. Rüyaların biyolojik içeriği, işleyişi ve maksatları tümüyle anlaşılmış değildir.</a:t>
            </a:r>
            <a:endParaRPr lang="tr-TR" sz="2400">
              <a:solidFill>
                <a:srgbClr val="000000"/>
              </a:solidFill>
            </a:endParaRPr>
          </a:p>
        </p:txBody>
      </p:sp>
    </p:spTree>
  </p:cSld>
  <p:clrMapOvr>
    <a:masterClrMapping/>
  </p:clrMapOvr>
  <p:transition spd="slow">
    <p:fade/>
  </p:transition>
</p:sld>
</file>

<file path=ppt/slides/slide30.xml><?xml version="1.0" encoding="utf-8"?>
<p:sld xmlns:a="http://schemas.openxmlformats.org/drawingml/2006/main" xmlns:r="http://schemas.openxmlformats.org/officeDocument/2006/relationships" xmlns:p="http://schemas.openxmlformats.org/presentationml/2006/main">
  <p:cSld name="Slide32">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67A5E36-D1F6-442C-B7A4-EC141E68DF01}"/>
              </a:ext>
            </a:extLst>
          </p:cNvPr>
          <p:cNvSpPr txBox="1">
            <a:spLocks noGrp="1"/>
          </p:cNvSpPr>
          <p:nvPr>
            <p:ph type="title"/>
          </p:nvPr>
        </p:nvSpPr>
        <p:spPr>
          <a:xfrm>
            <a:off x="1154951" y="973671"/>
            <a:ext cx="8761415" cy="706968"/>
          </a:xfrm>
          <a:prstGeom prst="rect">
            <a:avLst/>
          </a:prstGeom>
          <a:noFill/>
          <a:ln>
            <a:noFill/>
          </a:ln>
        </p:spPr>
        <p:txBody>
          <a:bodyPr vert="horz" wrap="square" lIns="91440" tIns="45720" rIns="91440" bIns="45720" anchor="ctr" anchorCtr="0" compatLnSpc="1">
            <a:noAutofit/>
          </a:bodyPr>
          <a:lstStyle/>
          <a:p>
            <a:pPr lvl="0"/>
            <a:r>
              <a:rPr lang="tr-TR"/>
              <a:t>Rüyalar</a:t>
            </a:r>
          </a:p>
        </p:txBody>
      </p:sp>
      <p:sp>
        <p:nvSpPr>
          <p:cNvPr id="3" name="İçerik Yer Tutucusu 2">
            <a:extLst>
              <a:ext uri="{FF2B5EF4-FFF2-40B4-BE49-F238E27FC236}">
                <a16:creationId xmlns:a16="http://schemas.microsoft.com/office/drawing/2014/main" id="{558937B2-0556-401F-AF84-61A55AAF1696}"/>
              </a:ext>
            </a:extLst>
          </p:cNvPr>
          <p:cNvSpPr txBox="1">
            <a:spLocks noGrp="1"/>
          </p:cNvSpPr>
          <p:nvPr>
            <p:ph idx="1"/>
          </p:nvPr>
        </p:nvSpPr>
        <p:spPr>
          <a:xfrm>
            <a:off x="1154951" y="2603497"/>
            <a:ext cx="8825660" cy="3416298"/>
          </a:xfrm>
          <a:prstGeom prst="rect">
            <a:avLst/>
          </a:prstGeom>
          <a:noFill/>
          <a:ln>
            <a:noFill/>
          </a:ln>
        </p:spPr>
        <p:txBody>
          <a:bodyPr vert="horz" wrap="square" lIns="91440" tIns="45720" rIns="91440" bIns="45720" anchor="t" anchorCtr="0" compatLnSpc="1">
            <a:normAutofit/>
          </a:bodyPr>
          <a:lstStyle/>
          <a:p>
            <a:pPr marL="0" lvl="0" indent="0">
              <a:buNone/>
            </a:pPr>
            <a:r>
              <a:rPr lang="tr-TR" sz="2400">
                <a:solidFill>
                  <a:srgbClr val="000000"/>
                </a:solidFill>
                <a:latin typeface="-apple-system"/>
              </a:rPr>
              <a:t>Rüyalara “duyusuz algı”nın bir türü veya nesnesiz algı olarak da bakılabilir. Çeşitli inanışlara ve tahminlere de neden olan rüyalar, her zaman için ilginç ve yoruma açık bir konu oluşturmuşlardır. </a:t>
            </a:r>
            <a:endParaRPr lang="tr-TR" sz="2400">
              <a:solidFill>
                <a:srgbClr val="000000"/>
              </a:solidFill>
            </a:endParaRPr>
          </a:p>
        </p:txBody>
      </p:sp>
    </p:spTree>
  </p:cSld>
  <p:clrMapOvr>
    <a:masterClrMapping/>
  </p:clrMapOvr>
  <p:transition spd="slow">
    <p:fade/>
  </p:transition>
</p:sld>
</file>

<file path=ppt/theme/theme1.xml><?xml version="1.0" encoding="utf-8"?>
<a:theme xmlns:a="http://schemas.openxmlformats.org/drawingml/2006/main" name="TF10001029">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Geniş ekran</PresentationFormat>
  <Slides>30</Slides>
  <Notes>0</Notes>
  <HiddenSlides>0</HiddenSlides>
  <ScaleCrop>false</ScaleCrop>
  <HeadingPairs>
    <vt:vector size="4" baseType="variant">
      <vt:variant>
        <vt:lpstr>Tema</vt:lpstr>
      </vt:variant>
      <vt:variant>
        <vt:i4>1</vt:i4>
      </vt:variant>
      <vt:variant>
        <vt:lpstr>Slayt Başlıkları</vt:lpstr>
      </vt:variant>
      <vt:variant>
        <vt:i4>30</vt:i4>
      </vt:variant>
    </vt:vector>
  </HeadingPairs>
  <TitlesOfParts>
    <vt:vector size="31" baseType="lpstr">
      <vt:lpstr>TF10001029</vt:lpstr>
      <vt:lpstr>Bilinç, Uyku ve Rüyalar</vt:lpstr>
      <vt:lpstr>Bilinç</vt:lpstr>
      <vt:lpstr>Bilinç nedir?</vt:lpstr>
      <vt:lpstr>Bilinç Kavramına Bakış Açıları</vt:lpstr>
      <vt:lpstr>Wilhelm Wundt ve Bilimsel Psikoloji</vt:lpstr>
      <vt:lpstr>Titchener ve Yapısalcılık</vt:lpstr>
      <vt:lpstr>Davranışçılık</vt:lpstr>
      <vt:lpstr>Sigmund Freud ve Psikanalitik Kuram</vt:lpstr>
      <vt:lpstr>Sigmund Freud ve Psikanalitik Kuram</vt:lpstr>
      <vt:lpstr>Uyku ve Rüyalar</vt:lpstr>
      <vt:lpstr>Uykunun Biyolojisi</vt:lpstr>
      <vt:lpstr>Uykunun Biyolojisi</vt:lpstr>
      <vt:lpstr>PowerPoint Sunusu</vt:lpstr>
      <vt:lpstr>Beyinde  Biyolojik  Saat Nerede?</vt:lpstr>
      <vt:lpstr>PowerPoint Sunusu</vt:lpstr>
      <vt:lpstr>Uykunun Evreleri</vt:lpstr>
      <vt:lpstr>1. Evre</vt:lpstr>
      <vt:lpstr>2. Evre</vt:lpstr>
      <vt:lpstr>3. Evre</vt:lpstr>
      <vt:lpstr>4. Evre</vt:lpstr>
      <vt:lpstr>REM UYKUSU(5. Evre)</vt:lpstr>
      <vt:lpstr>REM UYKUSU (5.Evre)</vt:lpstr>
      <vt:lpstr>Uyku Bozuklukları</vt:lpstr>
      <vt:lpstr>Narkolepsi</vt:lpstr>
      <vt:lpstr>Narkolepsi</vt:lpstr>
      <vt:lpstr>Uyku Apnesi</vt:lpstr>
      <vt:lpstr>Gece Terörü</vt:lpstr>
      <vt:lpstr>Uykusuzluk</vt:lpstr>
      <vt:lpstr>Rüyalar</vt:lpstr>
      <vt:lpstr>Rüyalar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Bilinç, Uyku ve Rüyalar</dc:title>
  <dc:creator>ozcitrazsirma@gmail.com</dc:creator>
  <cp:lastModifiedBy>ozcitrazsirma@gmail.com</cp:lastModifiedBy>
  <cp:revision>9</cp:revision>
  <dcterms:created xsi:type="dcterms:W3CDTF">2020-04-19T14:02:51Z</dcterms:created>
  <dcterms:modified xsi:type="dcterms:W3CDTF">2020-04-19T17:37:18Z</dcterms:modified>
</cp:coreProperties>
</file>